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9"/>
  </p:notesMasterIdLst>
  <p:sldIdLst>
    <p:sldId id="256" r:id="rId2"/>
    <p:sldId id="269" r:id="rId3"/>
    <p:sldId id="270" r:id="rId4"/>
    <p:sldId id="271" r:id="rId5"/>
    <p:sldId id="272" r:id="rId6"/>
    <p:sldId id="273" r:id="rId7"/>
    <p:sldId id="268" r:id="rId8"/>
  </p:sldIdLst>
  <p:sldSz cx="9144000" cy="5715000" type="screen16x1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B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1" d="100"/>
          <a:sy n="111" d="100"/>
        </p:scale>
        <p:origin x="930" y="96"/>
      </p:cViewPr>
      <p:guideLst>
        <p:guide orient="horz" pos="180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742D1A3-62F1-4FBC-80A1-BDD87D894041}" type="doc">
      <dgm:prSet loTypeId="urn:microsoft.com/office/officeart/2005/8/layout/hierarchy6" loCatId="hierarchy" qsTypeId="urn:microsoft.com/office/officeart/2005/8/quickstyle/simple1" qsCatId="simple" csTypeId="urn:microsoft.com/office/officeart/2005/8/colors/accent0_3" csCatId="mainScheme" phldr="1"/>
      <dgm:spPr/>
      <dgm:t>
        <a:bodyPr/>
        <a:lstStyle/>
        <a:p>
          <a:endParaRPr lang="nl-BE"/>
        </a:p>
      </dgm:t>
    </dgm:pt>
    <dgm:pt modelId="{FFB1FC57-83B3-443D-940F-435A732C2D64}">
      <dgm:prSet phldrT="[Tekst]"/>
      <dgm:spPr/>
      <dgm:t>
        <a:bodyPr/>
        <a:lstStyle/>
        <a:p>
          <a:r>
            <a:rPr lang="nl-BE" dirty="0"/>
            <a:t>Christus</a:t>
          </a:r>
        </a:p>
      </dgm:t>
    </dgm:pt>
    <dgm:pt modelId="{BE77E685-EB7F-4024-96CB-F3297E83B3C2}" type="parTrans" cxnId="{66CAB5B8-B5E8-405A-82B4-A3B2837595BF}">
      <dgm:prSet/>
      <dgm:spPr/>
      <dgm:t>
        <a:bodyPr/>
        <a:lstStyle/>
        <a:p>
          <a:endParaRPr lang="nl-BE"/>
        </a:p>
      </dgm:t>
    </dgm:pt>
    <dgm:pt modelId="{B954ABCD-8C2E-4594-BE9F-BA8524B2124A}" type="sibTrans" cxnId="{66CAB5B8-B5E8-405A-82B4-A3B2837595BF}">
      <dgm:prSet/>
      <dgm:spPr/>
      <dgm:t>
        <a:bodyPr/>
        <a:lstStyle/>
        <a:p>
          <a:endParaRPr lang="nl-BE"/>
        </a:p>
      </dgm:t>
    </dgm:pt>
    <dgm:pt modelId="{0E7729C9-F372-4C1A-842B-43A1143A66E2}">
      <dgm:prSet phldrT="[Tekst]"/>
      <dgm:spPr/>
      <dgm:t>
        <a:bodyPr/>
        <a:lstStyle/>
        <a:p>
          <a:r>
            <a:rPr lang="nl-BE" dirty="0" err="1"/>
            <a:t>Montanisten</a:t>
          </a:r>
          <a:endParaRPr lang="nl-BE" dirty="0"/>
        </a:p>
      </dgm:t>
    </dgm:pt>
    <dgm:pt modelId="{E38311FA-8B2C-4738-868E-70420451BD28}" type="parTrans" cxnId="{30C080DF-EE48-4DA4-8AEC-35959F37B017}">
      <dgm:prSet/>
      <dgm:spPr/>
      <dgm:t>
        <a:bodyPr/>
        <a:lstStyle/>
        <a:p>
          <a:endParaRPr lang="nl-BE"/>
        </a:p>
      </dgm:t>
    </dgm:pt>
    <dgm:pt modelId="{F5BF36A4-DAE4-4660-BCB8-E9E65A5E7735}" type="sibTrans" cxnId="{30C080DF-EE48-4DA4-8AEC-35959F37B017}">
      <dgm:prSet/>
      <dgm:spPr/>
      <dgm:t>
        <a:bodyPr/>
        <a:lstStyle/>
        <a:p>
          <a:endParaRPr lang="nl-BE"/>
        </a:p>
      </dgm:t>
    </dgm:pt>
    <dgm:pt modelId="{17012823-79FA-49FA-B006-27FA90D2D869}">
      <dgm:prSet phldrT="[Tekst]"/>
      <dgm:spPr/>
      <dgm:t>
        <a:bodyPr/>
        <a:lstStyle/>
        <a:p>
          <a:r>
            <a:rPr lang="nl-BE" dirty="0"/>
            <a:t>Oosters Orthodoxe kerk</a:t>
          </a:r>
        </a:p>
      </dgm:t>
    </dgm:pt>
    <dgm:pt modelId="{6EFC2F13-8735-4E4F-98EC-4FF47D797A3B}" type="parTrans" cxnId="{BB3F5B92-3735-4407-9B9A-E6884EE118CD}">
      <dgm:prSet/>
      <dgm:spPr/>
      <dgm:t>
        <a:bodyPr/>
        <a:lstStyle/>
        <a:p>
          <a:endParaRPr lang="nl-BE"/>
        </a:p>
      </dgm:t>
    </dgm:pt>
    <dgm:pt modelId="{791C3585-9F81-4589-84B9-63C57D43B010}" type="sibTrans" cxnId="{BB3F5B92-3735-4407-9B9A-E6884EE118CD}">
      <dgm:prSet/>
      <dgm:spPr/>
      <dgm:t>
        <a:bodyPr/>
        <a:lstStyle/>
        <a:p>
          <a:endParaRPr lang="nl-BE"/>
        </a:p>
      </dgm:t>
    </dgm:pt>
    <dgm:pt modelId="{06934A14-9D5F-4A26-AF32-F0F1ABD6B830}">
      <dgm:prSet phldrT="[Tekst]"/>
      <dgm:spPr/>
      <dgm:t>
        <a:bodyPr/>
        <a:lstStyle/>
        <a:p>
          <a:r>
            <a:rPr lang="nl-BE" dirty="0"/>
            <a:t>1054–1800</a:t>
          </a:r>
        </a:p>
      </dgm:t>
    </dgm:pt>
    <dgm:pt modelId="{77C55173-7F2B-478B-A23F-BD87279CC9E1}" type="sibTrans" cxnId="{3300D017-C203-422A-9765-5AA01BB8ECAB}">
      <dgm:prSet/>
      <dgm:spPr/>
      <dgm:t>
        <a:bodyPr/>
        <a:lstStyle/>
        <a:p>
          <a:endParaRPr lang="nl-BE"/>
        </a:p>
      </dgm:t>
    </dgm:pt>
    <dgm:pt modelId="{15A8CC45-5950-4A73-9C0D-C633E70447F4}" type="parTrans" cxnId="{3300D017-C203-422A-9765-5AA01BB8ECAB}">
      <dgm:prSet/>
      <dgm:spPr/>
      <dgm:t>
        <a:bodyPr/>
        <a:lstStyle/>
        <a:p>
          <a:endParaRPr lang="nl-BE"/>
        </a:p>
      </dgm:t>
    </dgm:pt>
    <dgm:pt modelId="{CDAC8BB6-5ED8-4DD8-B2CA-A137E4C69500}">
      <dgm:prSet phldrT="[Tekst]"/>
      <dgm:spPr/>
      <dgm:t>
        <a:bodyPr/>
        <a:lstStyle/>
        <a:p>
          <a:r>
            <a:rPr lang="nl-BE" dirty="0"/>
            <a:t>30–1054nC</a:t>
          </a:r>
        </a:p>
      </dgm:t>
    </dgm:pt>
    <dgm:pt modelId="{E09A1BD4-5599-4762-B61E-45FE3451B286}" type="parTrans" cxnId="{BE573019-F0C2-447C-A27B-BAE19A21466D}">
      <dgm:prSet/>
      <dgm:spPr/>
      <dgm:t>
        <a:bodyPr/>
        <a:lstStyle/>
        <a:p>
          <a:endParaRPr lang="nl-BE"/>
        </a:p>
      </dgm:t>
    </dgm:pt>
    <dgm:pt modelId="{ED72FBB5-76AC-442B-944B-8AE0D6109210}" type="sibTrans" cxnId="{BE573019-F0C2-447C-A27B-BAE19A21466D}">
      <dgm:prSet/>
      <dgm:spPr/>
      <dgm:t>
        <a:bodyPr/>
        <a:lstStyle/>
        <a:p>
          <a:endParaRPr lang="nl-BE"/>
        </a:p>
      </dgm:t>
    </dgm:pt>
    <dgm:pt modelId="{6D226733-A931-4D47-9385-630098475781}">
      <dgm:prSet phldrT="[Tekst]"/>
      <dgm:spPr/>
      <dgm:t>
        <a:bodyPr/>
        <a:lstStyle/>
        <a:p>
          <a:r>
            <a:rPr lang="nl-BE" dirty="0"/>
            <a:t>Rooms-Katholieke Kerk</a:t>
          </a:r>
        </a:p>
      </dgm:t>
    </dgm:pt>
    <dgm:pt modelId="{F06EFD8B-B9B3-4E93-A200-F817651F0114}" type="parTrans" cxnId="{4E5F2FD1-DCA0-42C0-B62B-74840EA1919F}">
      <dgm:prSet/>
      <dgm:spPr/>
      <dgm:t>
        <a:bodyPr/>
        <a:lstStyle/>
        <a:p>
          <a:endParaRPr lang="nl-BE"/>
        </a:p>
      </dgm:t>
    </dgm:pt>
    <dgm:pt modelId="{BE048764-8F2E-47A0-B4E0-A4AB4C6DEF2C}" type="sibTrans" cxnId="{4E5F2FD1-DCA0-42C0-B62B-74840EA1919F}">
      <dgm:prSet/>
      <dgm:spPr/>
      <dgm:t>
        <a:bodyPr/>
        <a:lstStyle/>
        <a:p>
          <a:endParaRPr lang="nl-BE"/>
        </a:p>
      </dgm:t>
    </dgm:pt>
    <dgm:pt modelId="{6AA31770-D36B-4E3A-816D-52B732C51E05}">
      <dgm:prSet phldrT="[Tekst]"/>
      <dgm:spPr/>
      <dgm:t>
        <a:bodyPr/>
        <a:lstStyle/>
        <a:p>
          <a:r>
            <a:rPr lang="nl-BE" dirty="0"/>
            <a:t>Gereformeerden</a:t>
          </a:r>
        </a:p>
      </dgm:t>
    </dgm:pt>
    <dgm:pt modelId="{27727BDD-D6B9-4BB4-BD76-B94ED37644EB}" type="parTrans" cxnId="{FF9DF16F-FE7C-4165-BC92-9D598C5786CC}">
      <dgm:prSet/>
      <dgm:spPr/>
      <dgm:t>
        <a:bodyPr/>
        <a:lstStyle/>
        <a:p>
          <a:endParaRPr lang="nl-BE"/>
        </a:p>
      </dgm:t>
    </dgm:pt>
    <dgm:pt modelId="{D82455B5-82E4-4CD4-B357-A9BB1B797B85}" type="sibTrans" cxnId="{FF9DF16F-FE7C-4165-BC92-9D598C5786CC}">
      <dgm:prSet/>
      <dgm:spPr/>
      <dgm:t>
        <a:bodyPr/>
        <a:lstStyle/>
        <a:p>
          <a:endParaRPr lang="nl-BE"/>
        </a:p>
      </dgm:t>
    </dgm:pt>
    <dgm:pt modelId="{0D365A9C-3E4A-4371-A39C-98C980D90BF9}">
      <dgm:prSet phldrT="[Tekst]"/>
      <dgm:spPr/>
      <dgm:t>
        <a:bodyPr/>
        <a:lstStyle/>
        <a:p>
          <a:r>
            <a:rPr lang="nl-BE" dirty="0"/>
            <a:t>BEZ</a:t>
          </a:r>
        </a:p>
      </dgm:t>
    </dgm:pt>
    <dgm:pt modelId="{27FFD1A0-94F2-427F-9687-1DA24E517380}" type="parTrans" cxnId="{16AE86FC-E17D-46CA-8FCA-8B6D916C281F}">
      <dgm:prSet/>
      <dgm:spPr/>
      <dgm:t>
        <a:bodyPr/>
        <a:lstStyle/>
        <a:p>
          <a:endParaRPr lang="nl-BE"/>
        </a:p>
      </dgm:t>
    </dgm:pt>
    <dgm:pt modelId="{4D54E7B9-68D2-483F-BEDB-A4C15698B881}" type="sibTrans" cxnId="{16AE86FC-E17D-46CA-8FCA-8B6D916C281F}">
      <dgm:prSet/>
      <dgm:spPr/>
      <dgm:t>
        <a:bodyPr/>
        <a:lstStyle/>
        <a:p>
          <a:endParaRPr lang="nl-BE"/>
        </a:p>
      </dgm:t>
    </dgm:pt>
    <dgm:pt modelId="{A25231DE-5A0E-4714-A772-82782D2960DA}">
      <dgm:prSet phldrT="[Tekst]"/>
      <dgm:spPr/>
      <dgm:t>
        <a:bodyPr/>
        <a:lstStyle/>
        <a:p>
          <a:r>
            <a:rPr lang="nl-BE" dirty="0"/>
            <a:t>1800–1980</a:t>
          </a:r>
        </a:p>
      </dgm:t>
    </dgm:pt>
    <dgm:pt modelId="{F1883772-0954-45B9-9A24-619B5D0EE2FA}" type="parTrans" cxnId="{7E2807DA-EE82-4C20-9980-5FA0E9524878}">
      <dgm:prSet/>
      <dgm:spPr/>
      <dgm:t>
        <a:bodyPr/>
        <a:lstStyle/>
        <a:p>
          <a:endParaRPr lang="nl-BE"/>
        </a:p>
      </dgm:t>
    </dgm:pt>
    <dgm:pt modelId="{1EA496FB-4519-45E5-BA10-1B042B298A70}" type="sibTrans" cxnId="{7E2807DA-EE82-4C20-9980-5FA0E9524878}">
      <dgm:prSet/>
      <dgm:spPr/>
      <dgm:t>
        <a:bodyPr/>
        <a:lstStyle/>
        <a:p>
          <a:endParaRPr lang="nl-BE"/>
        </a:p>
      </dgm:t>
    </dgm:pt>
    <dgm:pt modelId="{4F93441F-E57D-4F8E-BD13-D6B71469EE44}">
      <dgm:prSet phldrT="[Tekst]"/>
      <dgm:spPr/>
      <dgm:t>
        <a:bodyPr/>
        <a:lstStyle/>
        <a:p>
          <a:r>
            <a:rPr lang="nl-BE" dirty="0"/>
            <a:t>VEG</a:t>
          </a:r>
        </a:p>
      </dgm:t>
    </dgm:pt>
    <dgm:pt modelId="{39809D09-C1BC-4D55-AA6D-CCDA4927740F}" type="parTrans" cxnId="{ABB21252-77D2-4B2D-A2DC-655B47A21904}">
      <dgm:prSet/>
      <dgm:spPr/>
      <dgm:t>
        <a:bodyPr/>
        <a:lstStyle/>
        <a:p>
          <a:endParaRPr lang="nl-BE"/>
        </a:p>
      </dgm:t>
    </dgm:pt>
    <dgm:pt modelId="{5D5CBD03-2F7C-467F-B893-35E8DBE92BF2}" type="sibTrans" cxnId="{ABB21252-77D2-4B2D-A2DC-655B47A21904}">
      <dgm:prSet/>
      <dgm:spPr/>
      <dgm:t>
        <a:bodyPr/>
        <a:lstStyle/>
        <a:p>
          <a:endParaRPr lang="nl-BE"/>
        </a:p>
      </dgm:t>
    </dgm:pt>
    <dgm:pt modelId="{8AD947DD-21A7-42BE-94BA-55FC188552FC}">
      <dgm:prSet phldrT="[Tekst]"/>
      <dgm:spPr/>
      <dgm:t>
        <a:bodyPr/>
        <a:lstStyle/>
        <a:p>
          <a:r>
            <a:rPr lang="nl-BE" dirty="0"/>
            <a:t>ECV</a:t>
          </a:r>
        </a:p>
      </dgm:t>
    </dgm:pt>
    <dgm:pt modelId="{EA678651-A1FA-42E6-9911-59BD32D3D986}" type="parTrans" cxnId="{341DCA08-C2C1-40A2-877B-AD28212D533A}">
      <dgm:prSet/>
      <dgm:spPr/>
      <dgm:t>
        <a:bodyPr/>
        <a:lstStyle/>
        <a:p>
          <a:endParaRPr lang="nl-BE"/>
        </a:p>
      </dgm:t>
    </dgm:pt>
    <dgm:pt modelId="{C7C51DD7-B51F-491C-816F-F170B31A3F8B}" type="sibTrans" cxnId="{341DCA08-C2C1-40A2-877B-AD28212D533A}">
      <dgm:prSet/>
      <dgm:spPr/>
      <dgm:t>
        <a:bodyPr/>
        <a:lstStyle/>
        <a:p>
          <a:endParaRPr lang="nl-BE"/>
        </a:p>
      </dgm:t>
    </dgm:pt>
    <dgm:pt modelId="{B59D9A78-7718-4AA2-9974-5A0E42C3EBF2}">
      <dgm:prSet phldrT="[Tekst]"/>
      <dgm:spPr/>
      <dgm:t>
        <a:bodyPr/>
        <a:lstStyle/>
        <a:p>
          <a:r>
            <a:rPr lang="nl-BE" dirty="0"/>
            <a:t>VVP</a:t>
          </a:r>
        </a:p>
      </dgm:t>
    </dgm:pt>
    <dgm:pt modelId="{043F39EB-DC0C-4FF7-A310-FB4BF56F953D}" type="parTrans" cxnId="{7FC73133-DD83-4E79-B766-3B2198C7DA7E}">
      <dgm:prSet/>
      <dgm:spPr/>
      <dgm:t>
        <a:bodyPr/>
        <a:lstStyle/>
        <a:p>
          <a:endParaRPr lang="nl-BE"/>
        </a:p>
      </dgm:t>
    </dgm:pt>
    <dgm:pt modelId="{5A302D2D-BBA2-4D85-8603-C0088DCA40CD}" type="sibTrans" cxnId="{7FC73133-DD83-4E79-B766-3B2198C7DA7E}">
      <dgm:prSet/>
      <dgm:spPr/>
      <dgm:t>
        <a:bodyPr/>
        <a:lstStyle/>
        <a:p>
          <a:endParaRPr lang="nl-BE"/>
        </a:p>
      </dgm:t>
    </dgm:pt>
    <dgm:pt modelId="{F1C15623-C5DA-46F0-A07B-29F99DEED418}">
      <dgm:prSet phldrT="[Tekst]"/>
      <dgm:spPr/>
      <dgm:t>
        <a:bodyPr/>
        <a:lstStyle/>
        <a:p>
          <a:r>
            <a:rPr lang="nl-BE" dirty="0"/>
            <a:t>VIANOVA</a:t>
          </a:r>
        </a:p>
      </dgm:t>
    </dgm:pt>
    <dgm:pt modelId="{49BBCAB5-F939-49F9-8371-4B3A2D83B3CC}" type="parTrans" cxnId="{A3889E3F-B59E-4872-A545-5CBF50EB94B4}">
      <dgm:prSet/>
      <dgm:spPr/>
      <dgm:t>
        <a:bodyPr/>
        <a:lstStyle/>
        <a:p>
          <a:endParaRPr lang="nl-BE"/>
        </a:p>
      </dgm:t>
    </dgm:pt>
    <dgm:pt modelId="{AF0E3745-1344-4B54-95E8-1F17EAB881B4}" type="sibTrans" cxnId="{A3889E3F-B59E-4872-A545-5CBF50EB94B4}">
      <dgm:prSet/>
      <dgm:spPr/>
      <dgm:t>
        <a:bodyPr/>
        <a:lstStyle/>
        <a:p>
          <a:endParaRPr lang="nl-BE"/>
        </a:p>
      </dgm:t>
    </dgm:pt>
    <dgm:pt modelId="{77685686-088A-40F7-8E45-F1BD97904C70}" type="pres">
      <dgm:prSet presAssocID="{B742D1A3-62F1-4FBC-80A1-BDD87D894041}" presName="mainComposite" presStyleCnt="0">
        <dgm:presLayoutVars>
          <dgm:chPref val="1"/>
          <dgm:dir/>
          <dgm:animOne val="branch"/>
          <dgm:animLvl val="lvl"/>
          <dgm:resizeHandles val="exact"/>
        </dgm:presLayoutVars>
      </dgm:prSet>
      <dgm:spPr/>
    </dgm:pt>
    <dgm:pt modelId="{545C9E37-B273-49CA-B9ED-E6D783EA7E3F}" type="pres">
      <dgm:prSet presAssocID="{B742D1A3-62F1-4FBC-80A1-BDD87D894041}" presName="hierFlow" presStyleCnt="0"/>
      <dgm:spPr/>
    </dgm:pt>
    <dgm:pt modelId="{F4A1E6BB-5FA2-4998-8EAA-C6669EAEA780}" type="pres">
      <dgm:prSet presAssocID="{B742D1A3-62F1-4FBC-80A1-BDD87D894041}" presName="hierChild1" presStyleCnt="0">
        <dgm:presLayoutVars>
          <dgm:chPref val="1"/>
          <dgm:animOne val="branch"/>
          <dgm:animLvl val="lvl"/>
        </dgm:presLayoutVars>
      </dgm:prSet>
      <dgm:spPr/>
    </dgm:pt>
    <dgm:pt modelId="{5972D110-C8BC-4A60-AB1B-429643A02458}" type="pres">
      <dgm:prSet presAssocID="{FFB1FC57-83B3-443D-940F-435A732C2D64}" presName="Name14" presStyleCnt="0"/>
      <dgm:spPr/>
    </dgm:pt>
    <dgm:pt modelId="{35CD5428-FC47-44EF-A0FB-71DA73BC0A4A}" type="pres">
      <dgm:prSet presAssocID="{FFB1FC57-83B3-443D-940F-435A732C2D64}" presName="level1Shape" presStyleLbl="node0" presStyleIdx="0" presStyleCnt="1">
        <dgm:presLayoutVars>
          <dgm:chPref val="3"/>
        </dgm:presLayoutVars>
      </dgm:prSet>
      <dgm:spPr/>
    </dgm:pt>
    <dgm:pt modelId="{1879F130-10B5-4658-BDF1-2B987D2292B2}" type="pres">
      <dgm:prSet presAssocID="{FFB1FC57-83B3-443D-940F-435A732C2D64}" presName="hierChild2" presStyleCnt="0"/>
      <dgm:spPr/>
    </dgm:pt>
    <dgm:pt modelId="{A71EFFD4-CC94-4606-BA0C-7F3495DB7A64}" type="pres">
      <dgm:prSet presAssocID="{E38311FA-8B2C-4738-868E-70420451BD28}" presName="Name19" presStyleLbl="parChTrans1D2" presStyleIdx="0" presStyleCnt="3"/>
      <dgm:spPr/>
    </dgm:pt>
    <dgm:pt modelId="{7621ED5A-6F3D-44D1-8D26-81C996634333}" type="pres">
      <dgm:prSet presAssocID="{0E7729C9-F372-4C1A-842B-43A1143A66E2}" presName="Name21" presStyleCnt="0"/>
      <dgm:spPr/>
    </dgm:pt>
    <dgm:pt modelId="{CC639F6C-4E68-48C5-B246-181B4163B132}" type="pres">
      <dgm:prSet presAssocID="{0E7729C9-F372-4C1A-842B-43A1143A66E2}" presName="level2Shape" presStyleLbl="node2" presStyleIdx="0" presStyleCnt="3"/>
      <dgm:spPr/>
    </dgm:pt>
    <dgm:pt modelId="{29BEE3C5-630A-4F42-B094-F0255B8F7C42}" type="pres">
      <dgm:prSet presAssocID="{0E7729C9-F372-4C1A-842B-43A1143A66E2}" presName="hierChild3" presStyleCnt="0"/>
      <dgm:spPr/>
    </dgm:pt>
    <dgm:pt modelId="{DEE3E48E-3FCE-4D82-B95F-78CF877C0431}" type="pres">
      <dgm:prSet presAssocID="{E09A1BD4-5599-4762-B61E-45FE3451B286}" presName="Name19" presStyleLbl="parChTrans1D2" presStyleIdx="1" presStyleCnt="3"/>
      <dgm:spPr/>
    </dgm:pt>
    <dgm:pt modelId="{9AB7F86A-BD69-499E-A250-70A379428E15}" type="pres">
      <dgm:prSet presAssocID="{CDAC8BB6-5ED8-4DD8-B2CA-A137E4C69500}" presName="Name21" presStyleCnt="0"/>
      <dgm:spPr/>
    </dgm:pt>
    <dgm:pt modelId="{8AFD8676-F5DD-4778-A72C-1FA49E0C5A68}" type="pres">
      <dgm:prSet presAssocID="{CDAC8BB6-5ED8-4DD8-B2CA-A137E4C69500}" presName="level2Shape" presStyleLbl="node2" presStyleIdx="1" presStyleCnt="3"/>
      <dgm:spPr/>
    </dgm:pt>
    <dgm:pt modelId="{0EC7CDE9-8961-4E32-B2DB-C0C08D4F4977}" type="pres">
      <dgm:prSet presAssocID="{CDAC8BB6-5ED8-4DD8-B2CA-A137E4C69500}" presName="hierChild3" presStyleCnt="0"/>
      <dgm:spPr/>
    </dgm:pt>
    <dgm:pt modelId="{41C72267-D9B3-485D-86EA-3FF357964EB9}" type="pres">
      <dgm:prSet presAssocID="{27727BDD-D6B9-4BB4-BD76-B94ED37644EB}" presName="Name19" presStyleLbl="parChTrans1D3" presStyleIdx="0" presStyleCnt="3"/>
      <dgm:spPr/>
    </dgm:pt>
    <dgm:pt modelId="{1F900B71-20E8-4186-BAE1-1D0D6C3E2738}" type="pres">
      <dgm:prSet presAssocID="{6AA31770-D36B-4E3A-816D-52B732C51E05}" presName="Name21" presStyleCnt="0"/>
      <dgm:spPr/>
    </dgm:pt>
    <dgm:pt modelId="{1662C590-F4CD-4AE8-84BF-43F4DF25F17E}" type="pres">
      <dgm:prSet presAssocID="{6AA31770-D36B-4E3A-816D-52B732C51E05}" presName="level2Shape" presStyleLbl="node3" presStyleIdx="0" presStyleCnt="3"/>
      <dgm:spPr/>
    </dgm:pt>
    <dgm:pt modelId="{DD584139-5C0C-418E-A990-B3137F289BD0}" type="pres">
      <dgm:prSet presAssocID="{6AA31770-D36B-4E3A-816D-52B732C51E05}" presName="hierChild3" presStyleCnt="0"/>
      <dgm:spPr/>
    </dgm:pt>
    <dgm:pt modelId="{AFABC9BF-937A-4F8B-8B69-B8860BE2F45D}" type="pres">
      <dgm:prSet presAssocID="{15A8CC45-5950-4A73-9C0D-C633E70447F4}" presName="Name19" presStyleLbl="parChTrans1D3" presStyleIdx="1" presStyleCnt="3"/>
      <dgm:spPr/>
    </dgm:pt>
    <dgm:pt modelId="{758865AF-3825-4496-B9F0-D87011273DF1}" type="pres">
      <dgm:prSet presAssocID="{06934A14-9D5F-4A26-AF32-F0F1ABD6B830}" presName="Name21" presStyleCnt="0"/>
      <dgm:spPr/>
    </dgm:pt>
    <dgm:pt modelId="{D06AE578-5E8D-4DDB-933A-10642E88CFED}" type="pres">
      <dgm:prSet presAssocID="{06934A14-9D5F-4A26-AF32-F0F1ABD6B830}" presName="level2Shape" presStyleLbl="node3" presStyleIdx="1" presStyleCnt="3"/>
      <dgm:spPr/>
    </dgm:pt>
    <dgm:pt modelId="{BFA2E08E-576D-40DA-94F2-5AFDCEBD164B}" type="pres">
      <dgm:prSet presAssocID="{06934A14-9D5F-4A26-AF32-F0F1ABD6B830}" presName="hierChild3" presStyleCnt="0"/>
      <dgm:spPr/>
    </dgm:pt>
    <dgm:pt modelId="{CB0BA3A5-A370-4900-8C36-D1D0F1324513}" type="pres">
      <dgm:prSet presAssocID="{27FFD1A0-94F2-427F-9687-1DA24E517380}" presName="Name19" presStyleLbl="parChTrans1D4" presStyleIdx="0" presStyleCnt="6"/>
      <dgm:spPr/>
    </dgm:pt>
    <dgm:pt modelId="{32572FB9-3504-41F5-8C8F-CC293E22AE9B}" type="pres">
      <dgm:prSet presAssocID="{0D365A9C-3E4A-4371-A39C-98C980D90BF9}" presName="Name21" presStyleCnt="0"/>
      <dgm:spPr/>
    </dgm:pt>
    <dgm:pt modelId="{1A206223-DE37-43B7-8838-3160B63A01ED}" type="pres">
      <dgm:prSet presAssocID="{0D365A9C-3E4A-4371-A39C-98C980D90BF9}" presName="level2Shape" presStyleLbl="node4" presStyleIdx="0" presStyleCnt="6"/>
      <dgm:spPr/>
    </dgm:pt>
    <dgm:pt modelId="{11056174-5DE9-487A-85BA-4EE09568D5F7}" type="pres">
      <dgm:prSet presAssocID="{0D365A9C-3E4A-4371-A39C-98C980D90BF9}" presName="hierChild3" presStyleCnt="0"/>
      <dgm:spPr/>
    </dgm:pt>
    <dgm:pt modelId="{4D19F112-C6BE-4E57-AF56-8CFC523CFEEA}" type="pres">
      <dgm:prSet presAssocID="{F1883772-0954-45B9-9A24-619B5D0EE2FA}" presName="Name19" presStyleLbl="parChTrans1D4" presStyleIdx="1" presStyleCnt="6"/>
      <dgm:spPr/>
    </dgm:pt>
    <dgm:pt modelId="{2AD15138-47BF-4297-A19C-CD28034D91B4}" type="pres">
      <dgm:prSet presAssocID="{A25231DE-5A0E-4714-A772-82782D2960DA}" presName="Name21" presStyleCnt="0"/>
      <dgm:spPr/>
    </dgm:pt>
    <dgm:pt modelId="{0578C723-B338-43AE-8581-8D2E2840174F}" type="pres">
      <dgm:prSet presAssocID="{A25231DE-5A0E-4714-A772-82782D2960DA}" presName="level2Shape" presStyleLbl="node4" presStyleIdx="1" presStyleCnt="6"/>
      <dgm:spPr/>
    </dgm:pt>
    <dgm:pt modelId="{D6A85FB7-3BDA-4BA8-AAEF-E0754155CFDB}" type="pres">
      <dgm:prSet presAssocID="{A25231DE-5A0E-4714-A772-82782D2960DA}" presName="hierChild3" presStyleCnt="0"/>
      <dgm:spPr/>
    </dgm:pt>
    <dgm:pt modelId="{26FD12DE-FE69-49C8-B086-2948487FC19D}" type="pres">
      <dgm:prSet presAssocID="{49BBCAB5-F939-49F9-8371-4B3A2D83B3CC}" presName="Name19" presStyleLbl="parChTrans1D4" presStyleIdx="2" presStyleCnt="6"/>
      <dgm:spPr/>
    </dgm:pt>
    <dgm:pt modelId="{3FDF69AB-526C-4935-B545-DE0279495893}" type="pres">
      <dgm:prSet presAssocID="{F1C15623-C5DA-46F0-A07B-29F99DEED418}" presName="Name21" presStyleCnt="0"/>
      <dgm:spPr/>
    </dgm:pt>
    <dgm:pt modelId="{C80FFD18-776A-4303-99BF-6E7330FCFC6D}" type="pres">
      <dgm:prSet presAssocID="{F1C15623-C5DA-46F0-A07B-29F99DEED418}" presName="level2Shape" presStyleLbl="node4" presStyleIdx="2" presStyleCnt="6"/>
      <dgm:spPr/>
    </dgm:pt>
    <dgm:pt modelId="{D1D44A87-365D-40FB-B0F9-9782D954A348}" type="pres">
      <dgm:prSet presAssocID="{F1C15623-C5DA-46F0-A07B-29F99DEED418}" presName="hierChild3" presStyleCnt="0"/>
      <dgm:spPr/>
    </dgm:pt>
    <dgm:pt modelId="{CA1B73E2-AC7F-42E7-867E-1726D431DCF3}" type="pres">
      <dgm:prSet presAssocID="{EA678651-A1FA-42E6-9911-59BD32D3D986}" presName="Name19" presStyleLbl="parChTrans1D4" presStyleIdx="3" presStyleCnt="6"/>
      <dgm:spPr/>
    </dgm:pt>
    <dgm:pt modelId="{EF55FB1C-757D-4F69-879B-9C3385817963}" type="pres">
      <dgm:prSet presAssocID="{8AD947DD-21A7-42BE-94BA-55FC188552FC}" presName="Name21" presStyleCnt="0"/>
      <dgm:spPr/>
    </dgm:pt>
    <dgm:pt modelId="{B4628795-6319-4C0D-B964-255DF285F07E}" type="pres">
      <dgm:prSet presAssocID="{8AD947DD-21A7-42BE-94BA-55FC188552FC}" presName="level2Shape" presStyleLbl="node4" presStyleIdx="3" presStyleCnt="6"/>
      <dgm:spPr/>
    </dgm:pt>
    <dgm:pt modelId="{FA35C5D5-21CB-4992-90D6-BC8649730201}" type="pres">
      <dgm:prSet presAssocID="{8AD947DD-21A7-42BE-94BA-55FC188552FC}" presName="hierChild3" presStyleCnt="0"/>
      <dgm:spPr/>
    </dgm:pt>
    <dgm:pt modelId="{4C7CDDF7-4BD1-42E7-9C62-B52AC6D4EE7F}" type="pres">
      <dgm:prSet presAssocID="{043F39EB-DC0C-4FF7-A310-FB4BF56F953D}" presName="Name19" presStyleLbl="parChTrans1D4" presStyleIdx="4" presStyleCnt="6"/>
      <dgm:spPr/>
    </dgm:pt>
    <dgm:pt modelId="{7BBA723C-936B-4713-BEA5-6493523304BD}" type="pres">
      <dgm:prSet presAssocID="{B59D9A78-7718-4AA2-9974-5A0E42C3EBF2}" presName="Name21" presStyleCnt="0"/>
      <dgm:spPr/>
    </dgm:pt>
    <dgm:pt modelId="{6956EFED-0205-486C-A083-8AA9BDC0E85F}" type="pres">
      <dgm:prSet presAssocID="{B59D9A78-7718-4AA2-9974-5A0E42C3EBF2}" presName="level2Shape" presStyleLbl="node4" presStyleIdx="4" presStyleCnt="6"/>
      <dgm:spPr/>
    </dgm:pt>
    <dgm:pt modelId="{2F8901A5-B213-4F2D-9051-0CB91757F92C}" type="pres">
      <dgm:prSet presAssocID="{B59D9A78-7718-4AA2-9974-5A0E42C3EBF2}" presName="hierChild3" presStyleCnt="0"/>
      <dgm:spPr/>
    </dgm:pt>
    <dgm:pt modelId="{71C342AE-250C-4192-85CE-47BF5D5D5873}" type="pres">
      <dgm:prSet presAssocID="{39809D09-C1BC-4D55-AA6D-CCDA4927740F}" presName="Name19" presStyleLbl="parChTrans1D4" presStyleIdx="5" presStyleCnt="6"/>
      <dgm:spPr/>
    </dgm:pt>
    <dgm:pt modelId="{F0B703D6-CCA8-4EBA-B0B7-3852B6B06B23}" type="pres">
      <dgm:prSet presAssocID="{4F93441F-E57D-4F8E-BD13-D6B71469EE44}" presName="Name21" presStyleCnt="0"/>
      <dgm:spPr/>
    </dgm:pt>
    <dgm:pt modelId="{B8F9C339-44ED-484D-B99A-68B6D1E7E0E1}" type="pres">
      <dgm:prSet presAssocID="{4F93441F-E57D-4F8E-BD13-D6B71469EE44}" presName="level2Shape" presStyleLbl="node4" presStyleIdx="5" presStyleCnt="6"/>
      <dgm:spPr/>
    </dgm:pt>
    <dgm:pt modelId="{5D4E1C4B-B02F-44C2-843A-DE5F8FE96473}" type="pres">
      <dgm:prSet presAssocID="{4F93441F-E57D-4F8E-BD13-D6B71469EE44}" presName="hierChild3" presStyleCnt="0"/>
      <dgm:spPr/>
    </dgm:pt>
    <dgm:pt modelId="{B2BB93BC-9E75-4076-A618-ACDFFAC919A8}" type="pres">
      <dgm:prSet presAssocID="{F06EFD8B-B9B3-4E93-A200-F817651F0114}" presName="Name19" presStyleLbl="parChTrans1D3" presStyleIdx="2" presStyleCnt="3"/>
      <dgm:spPr/>
    </dgm:pt>
    <dgm:pt modelId="{0F86EBBC-711C-4601-BAFE-F029886F4D86}" type="pres">
      <dgm:prSet presAssocID="{6D226733-A931-4D47-9385-630098475781}" presName="Name21" presStyleCnt="0"/>
      <dgm:spPr/>
    </dgm:pt>
    <dgm:pt modelId="{29E6FE12-8BF4-4B3E-AAF7-D27F6B01E8B0}" type="pres">
      <dgm:prSet presAssocID="{6D226733-A931-4D47-9385-630098475781}" presName="level2Shape" presStyleLbl="node3" presStyleIdx="2" presStyleCnt="3"/>
      <dgm:spPr/>
    </dgm:pt>
    <dgm:pt modelId="{00CEA6FB-3D04-451B-9E5C-59B71F8AE9A3}" type="pres">
      <dgm:prSet presAssocID="{6D226733-A931-4D47-9385-630098475781}" presName="hierChild3" presStyleCnt="0"/>
      <dgm:spPr/>
    </dgm:pt>
    <dgm:pt modelId="{4DAE8523-7AD2-400C-9527-3DC23589A44C}" type="pres">
      <dgm:prSet presAssocID="{6EFC2F13-8735-4E4F-98EC-4FF47D797A3B}" presName="Name19" presStyleLbl="parChTrans1D2" presStyleIdx="2" presStyleCnt="3"/>
      <dgm:spPr/>
    </dgm:pt>
    <dgm:pt modelId="{147B293E-1F27-42BC-A340-8CCE8CA5CF7A}" type="pres">
      <dgm:prSet presAssocID="{17012823-79FA-49FA-B006-27FA90D2D869}" presName="Name21" presStyleCnt="0"/>
      <dgm:spPr/>
    </dgm:pt>
    <dgm:pt modelId="{D12BC65D-3B32-49D2-A439-49E3F542C7D9}" type="pres">
      <dgm:prSet presAssocID="{17012823-79FA-49FA-B006-27FA90D2D869}" presName="level2Shape" presStyleLbl="node2" presStyleIdx="2" presStyleCnt="3"/>
      <dgm:spPr/>
    </dgm:pt>
    <dgm:pt modelId="{58AC0C8C-63BF-4D8B-B0F8-A28AC6F18A84}" type="pres">
      <dgm:prSet presAssocID="{17012823-79FA-49FA-B006-27FA90D2D869}" presName="hierChild3" presStyleCnt="0"/>
      <dgm:spPr/>
    </dgm:pt>
    <dgm:pt modelId="{4A5B61B7-0715-4BEC-8A98-F41CF5EFBFBF}" type="pres">
      <dgm:prSet presAssocID="{B742D1A3-62F1-4FBC-80A1-BDD87D894041}" presName="bgShapesFlow" presStyleCnt="0"/>
      <dgm:spPr/>
    </dgm:pt>
  </dgm:ptLst>
  <dgm:cxnLst>
    <dgm:cxn modelId="{341DCA08-C2C1-40A2-877B-AD28212D533A}" srcId="{A25231DE-5A0E-4714-A772-82782D2960DA}" destId="{8AD947DD-21A7-42BE-94BA-55FC188552FC}" srcOrd="1" destOrd="0" parTransId="{EA678651-A1FA-42E6-9911-59BD32D3D986}" sibTransId="{C7C51DD7-B51F-491C-816F-F170B31A3F8B}"/>
    <dgm:cxn modelId="{EBE7E60A-54C2-42A2-8330-9559E9642403}" type="presOf" srcId="{EA678651-A1FA-42E6-9911-59BD32D3D986}" destId="{CA1B73E2-AC7F-42E7-867E-1726D431DCF3}" srcOrd="0" destOrd="0" presId="urn:microsoft.com/office/officeart/2005/8/layout/hierarchy6"/>
    <dgm:cxn modelId="{3300D017-C203-422A-9765-5AA01BB8ECAB}" srcId="{CDAC8BB6-5ED8-4DD8-B2CA-A137E4C69500}" destId="{06934A14-9D5F-4A26-AF32-F0F1ABD6B830}" srcOrd="1" destOrd="0" parTransId="{15A8CC45-5950-4A73-9C0D-C633E70447F4}" sibTransId="{77C55173-7F2B-478B-A23F-BD87279CC9E1}"/>
    <dgm:cxn modelId="{BE573019-F0C2-447C-A27B-BAE19A21466D}" srcId="{FFB1FC57-83B3-443D-940F-435A732C2D64}" destId="{CDAC8BB6-5ED8-4DD8-B2CA-A137E4C69500}" srcOrd="1" destOrd="0" parTransId="{E09A1BD4-5599-4762-B61E-45FE3451B286}" sibTransId="{ED72FBB5-76AC-442B-944B-8AE0D6109210}"/>
    <dgm:cxn modelId="{E3CB9720-558E-46D8-8212-B0D62D9C35F2}" type="presOf" srcId="{FFB1FC57-83B3-443D-940F-435A732C2D64}" destId="{35CD5428-FC47-44EF-A0FB-71DA73BC0A4A}" srcOrd="0" destOrd="0" presId="urn:microsoft.com/office/officeart/2005/8/layout/hierarchy6"/>
    <dgm:cxn modelId="{CF8DB222-EFDD-42EF-9646-BA0ABD69DFB4}" type="presOf" srcId="{E38311FA-8B2C-4738-868E-70420451BD28}" destId="{A71EFFD4-CC94-4606-BA0C-7F3495DB7A64}" srcOrd="0" destOrd="0" presId="urn:microsoft.com/office/officeart/2005/8/layout/hierarchy6"/>
    <dgm:cxn modelId="{9F5F2E25-A611-42E4-B02A-E21EA529326E}" type="presOf" srcId="{A25231DE-5A0E-4714-A772-82782D2960DA}" destId="{0578C723-B338-43AE-8581-8D2E2840174F}" srcOrd="0" destOrd="0" presId="urn:microsoft.com/office/officeart/2005/8/layout/hierarchy6"/>
    <dgm:cxn modelId="{7FC73133-DD83-4E79-B766-3B2198C7DA7E}" srcId="{A25231DE-5A0E-4714-A772-82782D2960DA}" destId="{B59D9A78-7718-4AA2-9974-5A0E42C3EBF2}" srcOrd="2" destOrd="0" parTransId="{043F39EB-DC0C-4FF7-A310-FB4BF56F953D}" sibTransId="{5A302D2D-BBA2-4D85-8603-C0088DCA40CD}"/>
    <dgm:cxn modelId="{107F4F36-02B2-4DCC-9EF9-7E4915D08AC8}" type="presOf" srcId="{49BBCAB5-F939-49F9-8371-4B3A2D83B3CC}" destId="{26FD12DE-FE69-49C8-B086-2948487FC19D}" srcOrd="0" destOrd="0" presId="urn:microsoft.com/office/officeart/2005/8/layout/hierarchy6"/>
    <dgm:cxn modelId="{A3889E3F-B59E-4872-A545-5CBF50EB94B4}" srcId="{A25231DE-5A0E-4714-A772-82782D2960DA}" destId="{F1C15623-C5DA-46F0-A07B-29F99DEED418}" srcOrd="0" destOrd="0" parTransId="{49BBCAB5-F939-49F9-8371-4B3A2D83B3CC}" sibTransId="{AF0E3745-1344-4B54-95E8-1F17EAB881B4}"/>
    <dgm:cxn modelId="{D9364848-0468-466C-8C48-3BD9BAD7987E}" type="presOf" srcId="{6EFC2F13-8735-4E4F-98EC-4FF47D797A3B}" destId="{4DAE8523-7AD2-400C-9527-3DC23589A44C}" srcOrd="0" destOrd="0" presId="urn:microsoft.com/office/officeart/2005/8/layout/hierarchy6"/>
    <dgm:cxn modelId="{722E254A-FA85-40E3-B8F1-F2D141AEB533}" type="presOf" srcId="{06934A14-9D5F-4A26-AF32-F0F1ABD6B830}" destId="{D06AE578-5E8D-4DDB-933A-10642E88CFED}" srcOrd="0" destOrd="0" presId="urn:microsoft.com/office/officeart/2005/8/layout/hierarchy6"/>
    <dgm:cxn modelId="{1254946A-0355-4580-BEB2-097B65BE2EFF}" type="presOf" srcId="{F06EFD8B-B9B3-4E93-A200-F817651F0114}" destId="{B2BB93BC-9E75-4076-A618-ACDFFAC919A8}" srcOrd="0" destOrd="0" presId="urn:microsoft.com/office/officeart/2005/8/layout/hierarchy6"/>
    <dgm:cxn modelId="{FF9DF16F-FE7C-4165-BC92-9D598C5786CC}" srcId="{CDAC8BB6-5ED8-4DD8-B2CA-A137E4C69500}" destId="{6AA31770-D36B-4E3A-816D-52B732C51E05}" srcOrd="0" destOrd="0" parTransId="{27727BDD-D6B9-4BB4-BD76-B94ED37644EB}" sibTransId="{D82455B5-82E4-4CD4-B357-A9BB1B797B85}"/>
    <dgm:cxn modelId="{AEA70352-D8BA-463B-BA97-B5F3E1AD7233}" type="presOf" srcId="{CDAC8BB6-5ED8-4DD8-B2CA-A137E4C69500}" destId="{8AFD8676-F5DD-4778-A72C-1FA49E0C5A68}" srcOrd="0" destOrd="0" presId="urn:microsoft.com/office/officeart/2005/8/layout/hierarchy6"/>
    <dgm:cxn modelId="{ABB21252-77D2-4B2D-A2DC-655B47A21904}" srcId="{06934A14-9D5F-4A26-AF32-F0F1ABD6B830}" destId="{4F93441F-E57D-4F8E-BD13-D6B71469EE44}" srcOrd="2" destOrd="0" parTransId="{39809D09-C1BC-4D55-AA6D-CCDA4927740F}" sibTransId="{5D5CBD03-2F7C-467F-B893-35E8DBE92BF2}"/>
    <dgm:cxn modelId="{96F4EC52-9228-4890-9D1D-52529B13A360}" type="presOf" srcId="{F1C15623-C5DA-46F0-A07B-29F99DEED418}" destId="{C80FFD18-776A-4303-99BF-6E7330FCFC6D}" srcOrd="0" destOrd="0" presId="urn:microsoft.com/office/officeart/2005/8/layout/hierarchy6"/>
    <dgm:cxn modelId="{E7831273-D0FE-4D80-8EC1-28DED2C29F5B}" type="presOf" srcId="{043F39EB-DC0C-4FF7-A310-FB4BF56F953D}" destId="{4C7CDDF7-4BD1-42E7-9C62-B52AC6D4EE7F}" srcOrd="0" destOrd="0" presId="urn:microsoft.com/office/officeart/2005/8/layout/hierarchy6"/>
    <dgm:cxn modelId="{98224D7F-55AD-40B2-8650-DF068491702B}" type="presOf" srcId="{39809D09-C1BC-4D55-AA6D-CCDA4927740F}" destId="{71C342AE-250C-4192-85CE-47BF5D5D5873}" srcOrd="0" destOrd="0" presId="urn:microsoft.com/office/officeart/2005/8/layout/hierarchy6"/>
    <dgm:cxn modelId="{16389F83-DC6C-45E6-AAFC-0F8CDB6EC824}" type="presOf" srcId="{B59D9A78-7718-4AA2-9974-5A0E42C3EBF2}" destId="{6956EFED-0205-486C-A083-8AA9BDC0E85F}" srcOrd="0" destOrd="0" presId="urn:microsoft.com/office/officeart/2005/8/layout/hierarchy6"/>
    <dgm:cxn modelId="{BB65B184-955C-4286-AAA8-589DDFC4C5A3}" type="presOf" srcId="{E09A1BD4-5599-4762-B61E-45FE3451B286}" destId="{DEE3E48E-3FCE-4D82-B95F-78CF877C0431}" srcOrd="0" destOrd="0" presId="urn:microsoft.com/office/officeart/2005/8/layout/hierarchy6"/>
    <dgm:cxn modelId="{8048FE8B-A430-46AC-A104-BA0B92A45B08}" type="presOf" srcId="{4F93441F-E57D-4F8E-BD13-D6B71469EE44}" destId="{B8F9C339-44ED-484D-B99A-68B6D1E7E0E1}" srcOrd="0" destOrd="0" presId="urn:microsoft.com/office/officeart/2005/8/layout/hierarchy6"/>
    <dgm:cxn modelId="{BB3F5B92-3735-4407-9B9A-E6884EE118CD}" srcId="{FFB1FC57-83B3-443D-940F-435A732C2D64}" destId="{17012823-79FA-49FA-B006-27FA90D2D869}" srcOrd="2" destOrd="0" parTransId="{6EFC2F13-8735-4E4F-98EC-4FF47D797A3B}" sibTransId="{791C3585-9F81-4589-84B9-63C57D43B010}"/>
    <dgm:cxn modelId="{042CFFA0-B6A9-46D4-A468-6E1A0A188797}" type="presOf" srcId="{17012823-79FA-49FA-B006-27FA90D2D869}" destId="{D12BC65D-3B32-49D2-A439-49E3F542C7D9}" srcOrd="0" destOrd="0" presId="urn:microsoft.com/office/officeart/2005/8/layout/hierarchy6"/>
    <dgm:cxn modelId="{0F2A08AE-E0C8-4866-983B-FF5605911F50}" type="presOf" srcId="{8AD947DD-21A7-42BE-94BA-55FC188552FC}" destId="{B4628795-6319-4C0D-B964-255DF285F07E}" srcOrd="0" destOrd="0" presId="urn:microsoft.com/office/officeart/2005/8/layout/hierarchy6"/>
    <dgm:cxn modelId="{66CAB5B8-B5E8-405A-82B4-A3B2837595BF}" srcId="{B742D1A3-62F1-4FBC-80A1-BDD87D894041}" destId="{FFB1FC57-83B3-443D-940F-435A732C2D64}" srcOrd="0" destOrd="0" parTransId="{BE77E685-EB7F-4024-96CB-F3297E83B3C2}" sibTransId="{B954ABCD-8C2E-4594-BE9F-BA8524B2124A}"/>
    <dgm:cxn modelId="{8F22DABA-B3F2-443A-BCD6-50A19EEF76E2}" type="presOf" srcId="{F1883772-0954-45B9-9A24-619B5D0EE2FA}" destId="{4D19F112-C6BE-4E57-AF56-8CFC523CFEEA}" srcOrd="0" destOrd="0" presId="urn:microsoft.com/office/officeart/2005/8/layout/hierarchy6"/>
    <dgm:cxn modelId="{4E5F2FD1-DCA0-42C0-B62B-74840EA1919F}" srcId="{CDAC8BB6-5ED8-4DD8-B2CA-A137E4C69500}" destId="{6D226733-A931-4D47-9385-630098475781}" srcOrd="2" destOrd="0" parTransId="{F06EFD8B-B9B3-4E93-A200-F817651F0114}" sibTransId="{BE048764-8F2E-47A0-B4E0-A4AB4C6DEF2C}"/>
    <dgm:cxn modelId="{7E2807DA-EE82-4C20-9980-5FA0E9524878}" srcId="{06934A14-9D5F-4A26-AF32-F0F1ABD6B830}" destId="{A25231DE-5A0E-4714-A772-82782D2960DA}" srcOrd="1" destOrd="0" parTransId="{F1883772-0954-45B9-9A24-619B5D0EE2FA}" sibTransId="{1EA496FB-4519-45E5-BA10-1B042B298A70}"/>
    <dgm:cxn modelId="{30C080DF-EE48-4DA4-8AEC-35959F37B017}" srcId="{FFB1FC57-83B3-443D-940F-435A732C2D64}" destId="{0E7729C9-F372-4C1A-842B-43A1143A66E2}" srcOrd="0" destOrd="0" parTransId="{E38311FA-8B2C-4738-868E-70420451BD28}" sibTransId="{F5BF36A4-DAE4-4660-BCB8-E9E65A5E7735}"/>
    <dgm:cxn modelId="{D71C11E2-0A92-45CE-8CD9-74BED4ABE27D}" type="presOf" srcId="{27FFD1A0-94F2-427F-9687-1DA24E517380}" destId="{CB0BA3A5-A370-4900-8C36-D1D0F1324513}" srcOrd="0" destOrd="0" presId="urn:microsoft.com/office/officeart/2005/8/layout/hierarchy6"/>
    <dgm:cxn modelId="{0B48A2E9-5921-41DC-85A3-F69FAE88EC06}" type="presOf" srcId="{0E7729C9-F372-4C1A-842B-43A1143A66E2}" destId="{CC639F6C-4E68-48C5-B246-181B4163B132}" srcOrd="0" destOrd="0" presId="urn:microsoft.com/office/officeart/2005/8/layout/hierarchy6"/>
    <dgm:cxn modelId="{B04E32EB-BF62-4056-9044-ED9A82B0E406}" type="presOf" srcId="{15A8CC45-5950-4A73-9C0D-C633E70447F4}" destId="{AFABC9BF-937A-4F8B-8B69-B8860BE2F45D}" srcOrd="0" destOrd="0" presId="urn:microsoft.com/office/officeart/2005/8/layout/hierarchy6"/>
    <dgm:cxn modelId="{85309BF1-10EE-4F8A-BB5D-CC7D4A495B22}" type="presOf" srcId="{27727BDD-D6B9-4BB4-BD76-B94ED37644EB}" destId="{41C72267-D9B3-485D-86EA-3FF357964EB9}" srcOrd="0" destOrd="0" presId="urn:microsoft.com/office/officeart/2005/8/layout/hierarchy6"/>
    <dgm:cxn modelId="{C0A612F3-C170-44E1-957C-845495CCCB11}" type="presOf" srcId="{0D365A9C-3E4A-4371-A39C-98C980D90BF9}" destId="{1A206223-DE37-43B7-8838-3160B63A01ED}" srcOrd="0" destOrd="0" presId="urn:microsoft.com/office/officeart/2005/8/layout/hierarchy6"/>
    <dgm:cxn modelId="{EF446CF8-DDB8-42EF-AB77-BA12DD3F9E86}" type="presOf" srcId="{B742D1A3-62F1-4FBC-80A1-BDD87D894041}" destId="{77685686-088A-40F7-8E45-F1BD97904C70}" srcOrd="0" destOrd="0" presId="urn:microsoft.com/office/officeart/2005/8/layout/hierarchy6"/>
    <dgm:cxn modelId="{16AE86FC-E17D-46CA-8FCA-8B6D916C281F}" srcId="{06934A14-9D5F-4A26-AF32-F0F1ABD6B830}" destId="{0D365A9C-3E4A-4371-A39C-98C980D90BF9}" srcOrd="0" destOrd="0" parTransId="{27FFD1A0-94F2-427F-9687-1DA24E517380}" sibTransId="{4D54E7B9-68D2-483F-BEDB-A4C15698B881}"/>
    <dgm:cxn modelId="{81FECBFC-A0DE-44B1-9D6B-06CBEECB4970}" type="presOf" srcId="{6AA31770-D36B-4E3A-816D-52B732C51E05}" destId="{1662C590-F4CD-4AE8-84BF-43F4DF25F17E}" srcOrd="0" destOrd="0" presId="urn:microsoft.com/office/officeart/2005/8/layout/hierarchy6"/>
    <dgm:cxn modelId="{63992AFE-B7B9-4C06-8EB0-228A5F51C327}" type="presOf" srcId="{6D226733-A931-4D47-9385-630098475781}" destId="{29E6FE12-8BF4-4B3E-AAF7-D27F6B01E8B0}" srcOrd="0" destOrd="0" presId="urn:microsoft.com/office/officeart/2005/8/layout/hierarchy6"/>
    <dgm:cxn modelId="{32483A41-C4B9-4E77-B61B-7C620681A50D}" type="presParOf" srcId="{77685686-088A-40F7-8E45-F1BD97904C70}" destId="{545C9E37-B273-49CA-B9ED-E6D783EA7E3F}" srcOrd="0" destOrd="0" presId="urn:microsoft.com/office/officeart/2005/8/layout/hierarchy6"/>
    <dgm:cxn modelId="{0BBA16A1-283C-4A82-A9C1-4D3EFC37F17E}" type="presParOf" srcId="{545C9E37-B273-49CA-B9ED-E6D783EA7E3F}" destId="{F4A1E6BB-5FA2-4998-8EAA-C6669EAEA780}" srcOrd="0" destOrd="0" presId="urn:microsoft.com/office/officeart/2005/8/layout/hierarchy6"/>
    <dgm:cxn modelId="{7AAC0FBA-F42A-4568-A373-8D5F0BA7ED73}" type="presParOf" srcId="{F4A1E6BB-5FA2-4998-8EAA-C6669EAEA780}" destId="{5972D110-C8BC-4A60-AB1B-429643A02458}" srcOrd="0" destOrd="0" presId="urn:microsoft.com/office/officeart/2005/8/layout/hierarchy6"/>
    <dgm:cxn modelId="{6D17552E-33DE-44CE-838F-D2F8D903B6CA}" type="presParOf" srcId="{5972D110-C8BC-4A60-AB1B-429643A02458}" destId="{35CD5428-FC47-44EF-A0FB-71DA73BC0A4A}" srcOrd="0" destOrd="0" presId="urn:microsoft.com/office/officeart/2005/8/layout/hierarchy6"/>
    <dgm:cxn modelId="{03BAE032-95A5-4DE5-90D4-36DC99E5D5BF}" type="presParOf" srcId="{5972D110-C8BC-4A60-AB1B-429643A02458}" destId="{1879F130-10B5-4658-BDF1-2B987D2292B2}" srcOrd="1" destOrd="0" presId="urn:microsoft.com/office/officeart/2005/8/layout/hierarchy6"/>
    <dgm:cxn modelId="{181586C3-3267-43B5-BB1D-305465E5D510}" type="presParOf" srcId="{1879F130-10B5-4658-BDF1-2B987D2292B2}" destId="{A71EFFD4-CC94-4606-BA0C-7F3495DB7A64}" srcOrd="0" destOrd="0" presId="urn:microsoft.com/office/officeart/2005/8/layout/hierarchy6"/>
    <dgm:cxn modelId="{7E006497-CB54-483E-BFFE-1BA16609EBF7}" type="presParOf" srcId="{1879F130-10B5-4658-BDF1-2B987D2292B2}" destId="{7621ED5A-6F3D-44D1-8D26-81C996634333}" srcOrd="1" destOrd="0" presId="urn:microsoft.com/office/officeart/2005/8/layout/hierarchy6"/>
    <dgm:cxn modelId="{EF9489C7-79B0-4B12-8EEC-BA84412AA7D5}" type="presParOf" srcId="{7621ED5A-6F3D-44D1-8D26-81C996634333}" destId="{CC639F6C-4E68-48C5-B246-181B4163B132}" srcOrd="0" destOrd="0" presId="urn:microsoft.com/office/officeart/2005/8/layout/hierarchy6"/>
    <dgm:cxn modelId="{74C187FC-7FC5-42E9-A8D7-772F5821180A}" type="presParOf" srcId="{7621ED5A-6F3D-44D1-8D26-81C996634333}" destId="{29BEE3C5-630A-4F42-B094-F0255B8F7C42}" srcOrd="1" destOrd="0" presId="urn:microsoft.com/office/officeart/2005/8/layout/hierarchy6"/>
    <dgm:cxn modelId="{BB36892B-02E3-40B4-873F-6B003B0CC641}" type="presParOf" srcId="{1879F130-10B5-4658-BDF1-2B987D2292B2}" destId="{DEE3E48E-3FCE-4D82-B95F-78CF877C0431}" srcOrd="2" destOrd="0" presId="urn:microsoft.com/office/officeart/2005/8/layout/hierarchy6"/>
    <dgm:cxn modelId="{D5FAC7EA-8CC6-4397-9E53-A9FCABFF5335}" type="presParOf" srcId="{1879F130-10B5-4658-BDF1-2B987D2292B2}" destId="{9AB7F86A-BD69-499E-A250-70A379428E15}" srcOrd="3" destOrd="0" presId="urn:microsoft.com/office/officeart/2005/8/layout/hierarchy6"/>
    <dgm:cxn modelId="{63BD04EB-312B-4225-B46B-709A811F033F}" type="presParOf" srcId="{9AB7F86A-BD69-499E-A250-70A379428E15}" destId="{8AFD8676-F5DD-4778-A72C-1FA49E0C5A68}" srcOrd="0" destOrd="0" presId="urn:microsoft.com/office/officeart/2005/8/layout/hierarchy6"/>
    <dgm:cxn modelId="{21E8E039-2B63-4469-9391-A610BD6A3C50}" type="presParOf" srcId="{9AB7F86A-BD69-499E-A250-70A379428E15}" destId="{0EC7CDE9-8961-4E32-B2DB-C0C08D4F4977}" srcOrd="1" destOrd="0" presId="urn:microsoft.com/office/officeart/2005/8/layout/hierarchy6"/>
    <dgm:cxn modelId="{C283968D-5E54-472C-BF41-725BF0FCE1E8}" type="presParOf" srcId="{0EC7CDE9-8961-4E32-B2DB-C0C08D4F4977}" destId="{41C72267-D9B3-485D-86EA-3FF357964EB9}" srcOrd="0" destOrd="0" presId="urn:microsoft.com/office/officeart/2005/8/layout/hierarchy6"/>
    <dgm:cxn modelId="{B2C59E8D-E56E-4F41-8120-4193FC97766A}" type="presParOf" srcId="{0EC7CDE9-8961-4E32-B2DB-C0C08D4F4977}" destId="{1F900B71-20E8-4186-BAE1-1D0D6C3E2738}" srcOrd="1" destOrd="0" presId="urn:microsoft.com/office/officeart/2005/8/layout/hierarchy6"/>
    <dgm:cxn modelId="{882D2C6F-796B-4CA7-A649-1AC4AC0540CC}" type="presParOf" srcId="{1F900B71-20E8-4186-BAE1-1D0D6C3E2738}" destId="{1662C590-F4CD-4AE8-84BF-43F4DF25F17E}" srcOrd="0" destOrd="0" presId="urn:microsoft.com/office/officeart/2005/8/layout/hierarchy6"/>
    <dgm:cxn modelId="{D2AC8680-15A9-4350-A79D-C5842DB8BC46}" type="presParOf" srcId="{1F900B71-20E8-4186-BAE1-1D0D6C3E2738}" destId="{DD584139-5C0C-418E-A990-B3137F289BD0}" srcOrd="1" destOrd="0" presId="urn:microsoft.com/office/officeart/2005/8/layout/hierarchy6"/>
    <dgm:cxn modelId="{68786DE9-FDDE-47A5-8825-C3A606D100BD}" type="presParOf" srcId="{0EC7CDE9-8961-4E32-B2DB-C0C08D4F4977}" destId="{AFABC9BF-937A-4F8B-8B69-B8860BE2F45D}" srcOrd="2" destOrd="0" presId="urn:microsoft.com/office/officeart/2005/8/layout/hierarchy6"/>
    <dgm:cxn modelId="{164233BC-4EED-4FA2-8FFC-599573E26890}" type="presParOf" srcId="{0EC7CDE9-8961-4E32-B2DB-C0C08D4F4977}" destId="{758865AF-3825-4496-B9F0-D87011273DF1}" srcOrd="3" destOrd="0" presId="urn:microsoft.com/office/officeart/2005/8/layout/hierarchy6"/>
    <dgm:cxn modelId="{E1DF95BF-BDE6-42CD-9C3B-B388D8D0316F}" type="presParOf" srcId="{758865AF-3825-4496-B9F0-D87011273DF1}" destId="{D06AE578-5E8D-4DDB-933A-10642E88CFED}" srcOrd="0" destOrd="0" presId="urn:microsoft.com/office/officeart/2005/8/layout/hierarchy6"/>
    <dgm:cxn modelId="{9468EE77-DB14-46E3-8F24-213431F5FDD7}" type="presParOf" srcId="{758865AF-3825-4496-B9F0-D87011273DF1}" destId="{BFA2E08E-576D-40DA-94F2-5AFDCEBD164B}" srcOrd="1" destOrd="0" presId="urn:microsoft.com/office/officeart/2005/8/layout/hierarchy6"/>
    <dgm:cxn modelId="{48E6E658-BA6A-4CDD-846F-9A5DF87F51B9}" type="presParOf" srcId="{BFA2E08E-576D-40DA-94F2-5AFDCEBD164B}" destId="{CB0BA3A5-A370-4900-8C36-D1D0F1324513}" srcOrd="0" destOrd="0" presId="urn:microsoft.com/office/officeart/2005/8/layout/hierarchy6"/>
    <dgm:cxn modelId="{793B80A4-E00D-4086-9BC0-990308A04AAC}" type="presParOf" srcId="{BFA2E08E-576D-40DA-94F2-5AFDCEBD164B}" destId="{32572FB9-3504-41F5-8C8F-CC293E22AE9B}" srcOrd="1" destOrd="0" presId="urn:microsoft.com/office/officeart/2005/8/layout/hierarchy6"/>
    <dgm:cxn modelId="{11545CD0-B800-4240-ACAD-8D93FF576571}" type="presParOf" srcId="{32572FB9-3504-41F5-8C8F-CC293E22AE9B}" destId="{1A206223-DE37-43B7-8838-3160B63A01ED}" srcOrd="0" destOrd="0" presId="urn:microsoft.com/office/officeart/2005/8/layout/hierarchy6"/>
    <dgm:cxn modelId="{4300F2F2-3F2C-4AA5-ACBE-F4748B9BB15B}" type="presParOf" srcId="{32572FB9-3504-41F5-8C8F-CC293E22AE9B}" destId="{11056174-5DE9-487A-85BA-4EE09568D5F7}" srcOrd="1" destOrd="0" presId="urn:microsoft.com/office/officeart/2005/8/layout/hierarchy6"/>
    <dgm:cxn modelId="{F096F725-1C22-4E56-BE85-46A40A060DFE}" type="presParOf" srcId="{BFA2E08E-576D-40DA-94F2-5AFDCEBD164B}" destId="{4D19F112-C6BE-4E57-AF56-8CFC523CFEEA}" srcOrd="2" destOrd="0" presId="urn:microsoft.com/office/officeart/2005/8/layout/hierarchy6"/>
    <dgm:cxn modelId="{1A04F736-E8D1-4509-83E1-0AD5E9CC6A8E}" type="presParOf" srcId="{BFA2E08E-576D-40DA-94F2-5AFDCEBD164B}" destId="{2AD15138-47BF-4297-A19C-CD28034D91B4}" srcOrd="3" destOrd="0" presId="urn:microsoft.com/office/officeart/2005/8/layout/hierarchy6"/>
    <dgm:cxn modelId="{688DA658-D59C-4C7C-AB11-117E1DC72A84}" type="presParOf" srcId="{2AD15138-47BF-4297-A19C-CD28034D91B4}" destId="{0578C723-B338-43AE-8581-8D2E2840174F}" srcOrd="0" destOrd="0" presId="urn:microsoft.com/office/officeart/2005/8/layout/hierarchy6"/>
    <dgm:cxn modelId="{0304867B-19DF-4076-82FE-FCE3E48953B3}" type="presParOf" srcId="{2AD15138-47BF-4297-A19C-CD28034D91B4}" destId="{D6A85FB7-3BDA-4BA8-AAEF-E0754155CFDB}" srcOrd="1" destOrd="0" presId="urn:microsoft.com/office/officeart/2005/8/layout/hierarchy6"/>
    <dgm:cxn modelId="{02F856FA-DC94-4A66-8EDC-20138CC111AD}" type="presParOf" srcId="{D6A85FB7-3BDA-4BA8-AAEF-E0754155CFDB}" destId="{26FD12DE-FE69-49C8-B086-2948487FC19D}" srcOrd="0" destOrd="0" presId="urn:microsoft.com/office/officeart/2005/8/layout/hierarchy6"/>
    <dgm:cxn modelId="{CD8283DD-DEB0-418E-9F8E-0755EADFF024}" type="presParOf" srcId="{D6A85FB7-3BDA-4BA8-AAEF-E0754155CFDB}" destId="{3FDF69AB-526C-4935-B545-DE0279495893}" srcOrd="1" destOrd="0" presId="urn:microsoft.com/office/officeart/2005/8/layout/hierarchy6"/>
    <dgm:cxn modelId="{19DE6045-D6A2-4472-A13B-7360BF29F1B5}" type="presParOf" srcId="{3FDF69AB-526C-4935-B545-DE0279495893}" destId="{C80FFD18-776A-4303-99BF-6E7330FCFC6D}" srcOrd="0" destOrd="0" presId="urn:microsoft.com/office/officeart/2005/8/layout/hierarchy6"/>
    <dgm:cxn modelId="{19A49FB1-6489-4281-8DFD-828C79713475}" type="presParOf" srcId="{3FDF69AB-526C-4935-B545-DE0279495893}" destId="{D1D44A87-365D-40FB-B0F9-9782D954A348}" srcOrd="1" destOrd="0" presId="urn:microsoft.com/office/officeart/2005/8/layout/hierarchy6"/>
    <dgm:cxn modelId="{266EB39A-3950-4C2B-908A-9FCEC0DA5AA3}" type="presParOf" srcId="{D6A85FB7-3BDA-4BA8-AAEF-E0754155CFDB}" destId="{CA1B73E2-AC7F-42E7-867E-1726D431DCF3}" srcOrd="2" destOrd="0" presId="urn:microsoft.com/office/officeart/2005/8/layout/hierarchy6"/>
    <dgm:cxn modelId="{99C97305-8A3B-4D10-B69E-39DB60C29F6C}" type="presParOf" srcId="{D6A85FB7-3BDA-4BA8-AAEF-E0754155CFDB}" destId="{EF55FB1C-757D-4F69-879B-9C3385817963}" srcOrd="3" destOrd="0" presId="urn:microsoft.com/office/officeart/2005/8/layout/hierarchy6"/>
    <dgm:cxn modelId="{FA61DCC6-F6C7-448E-81DE-ED253B45BA8D}" type="presParOf" srcId="{EF55FB1C-757D-4F69-879B-9C3385817963}" destId="{B4628795-6319-4C0D-B964-255DF285F07E}" srcOrd="0" destOrd="0" presId="urn:microsoft.com/office/officeart/2005/8/layout/hierarchy6"/>
    <dgm:cxn modelId="{8FEC7CD0-1B3D-42AE-9558-E577ED53B7EB}" type="presParOf" srcId="{EF55FB1C-757D-4F69-879B-9C3385817963}" destId="{FA35C5D5-21CB-4992-90D6-BC8649730201}" srcOrd="1" destOrd="0" presId="urn:microsoft.com/office/officeart/2005/8/layout/hierarchy6"/>
    <dgm:cxn modelId="{632BBD0E-5320-42AF-A328-D6116F0CBA64}" type="presParOf" srcId="{D6A85FB7-3BDA-4BA8-AAEF-E0754155CFDB}" destId="{4C7CDDF7-4BD1-42E7-9C62-B52AC6D4EE7F}" srcOrd="4" destOrd="0" presId="urn:microsoft.com/office/officeart/2005/8/layout/hierarchy6"/>
    <dgm:cxn modelId="{4BE78CAD-3C48-44CB-9913-F0D157C366C6}" type="presParOf" srcId="{D6A85FB7-3BDA-4BA8-AAEF-E0754155CFDB}" destId="{7BBA723C-936B-4713-BEA5-6493523304BD}" srcOrd="5" destOrd="0" presId="urn:microsoft.com/office/officeart/2005/8/layout/hierarchy6"/>
    <dgm:cxn modelId="{68CC210B-B060-4853-BB9A-D685FEFC1D7D}" type="presParOf" srcId="{7BBA723C-936B-4713-BEA5-6493523304BD}" destId="{6956EFED-0205-486C-A083-8AA9BDC0E85F}" srcOrd="0" destOrd="0" presId="urn:microsoft.com/office/officeart/2005/8/layout/hierarchy6"/>
    <dgm:cxn modelId="{A197A95A-D916-4E6D-9B15-65484D77EFFB}" type="presParOf" srcId="{7BBA723C-936B-4713-BEA5-6493523304BD}" destId="{2F8901A5-B213-4F2D-9051-0CB91757F92C}" srcOrd="1" destOrd="0" presId="urn:microsoft.com/office/officeart/2005/8/layout/hierarchy6"/>
    <dgm:cxn modelId="{E5541660-7CE9-4539-A9BA-544737A17097}" type="presParOf" srcId="{BFA2E08E-576D-40DA-94F2-5AFDCEBD164B}" destId="{71C342AE-250C-4192-85CE-47BF5D5D5873}" srcOrd="4" destOrd="0" presId="urn:microsoft.com/office/officeart/2005/8/layout/hierarchy6"/>
    <dgm:cxn modelId="{A56E9197-50BF-4B16-B67A-48424068C997}" type="presParOf" srcId="{BFA2E08E-576D-40DA-94F2-5AFDCEBD164B}" destId="{F0B703D6-CCA8-4EBA-B0B7-3852B6B06B23}" srcOrd="5" destOrd="0" presId="urn:microsoft.com/office/officeart/2005/8/layout/hierarchy6"/>
    <dgm:cxn modelId="{F9D7AB05-91DA-4A17-A8CF-B801E6700BA6}" type="presParOf" srcId="{F0B703D6-CCA8-4EBA-B0B7-3852B6B06B23}" destId="{B8F9C339-44ED-484D-B99A-68B6D1E7E0E1}" srcOrd="0" destOrd="0" presId="urn:microsoft.com/office/officeart/2005/8/layout/hierarchy6"/>
    <dgm:cxn modelId="{B71E06DD-9335-4B10-9D50-EADE7284B041}" type="presParOf" srcId="{F0B703D6-CCA8-4EBA-B0B7-3852B6B06B23}" destId="{5D4E1C4B-B02F-44C2-843A-DE5F8FE96473}" srcOrd="1" destOrd="0" presId="urn:microsoft.com/office/officeart/2005/8/layout/hierarchy6"/>
    <dgm:cxn modelId="{342ABE1B-54D4-440A-8F91-3D5C96FC0B10}" type="presParOf" srcId="{0EC7CDE9-8961-4E32-B2DB-C0C08D4F4977}" destId="{B2BB93BC-9E75-4076-A618-ACDFFAC919A8}" srcOrd="4" destOrd="0" presId="urn:microsoft.com/office/officeart/2005/8/layout/hierarchy6"/>
    <dgm:cxn modelId="{F5402506-878D-4644-9A31-701F4AC057A6}" type="presParOf" srcId="{0EC7CDE9-8961-4E32-B2DB-C0C08D4F4977}" destId="{0F86EBBC-711C-4601-BAFE-F029886F4D86}" srcOrd="5" destOrd="0" presId="urn:microsoft.com/office/officeart/2005/8/layout/hierarchy6"/>
    <dgm:cxn modelId="{A286F762-1A58-445A-B232-64510166F63B}" type="presParOf" srcId="{0F86EBBC-711C-4601-BAFE-F029886F4D86}" destId="{29E6FE12-8BF4-4B3E-AAF7-D27F6B01E8B0}" srcOrd="0" destOrd="0" presId="urn:microsoft.com/office/officeart/2005/8/layout/hierarchy6"/>
    <dgm:cxn modelId="{B39AB9BB-1567-49DF-A394-89FC523B9F53}" type="presParOf" srcId="{0F86EBBC-711C-4601-BAFE-F029886F4D86}" destId="{00CEA6FB-3D04-451B-9E5C-59B71F8AE9A3}" srcOrd="1" destOrd="0" presId="urn:microsoft.com/office/officeart/2005/8/layout/hierarchy6"/>
    <dgm:cxn modelId="{CB6AE8C9-BC99-4F61-A1DA-1266F6F668C4}" type="presParOf" srcId="{1879F130-10B5-4658-BDF1-2B987D2292B2}" destId="{4DAE8523-7AD2-400C-9527-3DC23589A44C}" srcOrd="4" destOrd="0" presId="urn:microsoft.com/office/officeart/2005/8/layout/hierarchy6"/>
    <dgm:cxn modelId="{B111EB5A-8B62-49E1-9AC3-797CA97843A9}" type="presParOf" srcId="{1879F130-10B5-4658-BDF1-2B987D2292B2}" destId="{147B293E-1F27-42BC-A340-8CCE8CA5CF7A}" srcOrd="5" destOrd="0" presId="urn:microsoft.com/office/officeart/2005/8/layout/hierarchy6"/>
    <dgm:cxn modelId="{CEC3FAC9-2DF1-4126-B60F-C9ED3A3C8AD1}" type="presParOf" srcId="{147B293E-1F27-42BC-A340-8CCE8CA5CF7A}" destId="{D12BC65D-3B32-49D2-A439-49E3F542C7D9}" srcOrd="0" destOrd="0" presId="urn:microsoft.com/office/officeart/2005/8/layout/hierarchy6"/>
    <dgm:cxn modelId="{1123BBF7-30D0-42D8-83AF-ACBA92D4FB0E}" type="presParOf" srcId="{147B293E-1F27-42BC-A340-8CCE8CA5CF7A}" destId="{58AC0C8C-63BF-4D8B-B0F8-A28AC6F18A84}" srcOrd="1" destOrd="0" presId="urn:microsoft.com/office/officeart/2005/8/layout/hierarchy6"/>
    <dgm:cxn modelId="{3F2A3812-AAAB-411C-B809-92B2D5E88D16}" type="presParOf" srcId="{77685686-088A-40F7-8E45-F1BD97904C70}" destId="{4A5B61B7-0715-4BEC-8A98-F41CF5EFBFBF}" srcOrd="1" destOrd="0" presId="urn:microsoft.com/office/officeart/2005/8/layout/hierarchy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8EC2E0C-A0E7-47A5-8F72-BD9945E30964}" type="doc">
      <dgm:prSet loTypeId="urn:microsoft.com/office/officeart/2005/8/layout/hProcess7" loCatId="list" qsTypeId="urn:microsoft.com/office/officeart/2005/8/quickstyle/simple1" qsCatId="simple" csTypeId="urn:microsoft.com/office/officeart/2005/8/colors/accent0_1" csCatId="mainScheme" phldr="1"/>
      <dgm:spPr/>
      <dgm:t>
        <a:bodyPr/>
        <a:lstStyle/>
        <a:p>
          <a:endParaRPr lang="nl-BE"/>
        </a:p>
      </dgm:t>
    </dgm:pt>
    <dgm:pt modelId="{4D65B1A7-688A-46F1-B084-1F0807808C54}">
      <dgm:prSet phldrT="[Tekst]"/>
      <dgm:spPr/>
      <dgm:t>
        <a:bodyPr/>
        <a:lstStyle/>
        <a:p>
          <a:r>
            <a:rPr lang="el-GR" dirty="0"/>
            <a:t>Ἐκκλησία</a:t>
          </a:r>
          <a:endParaRPr lang="nl-BE" dirty="0"/>
        </a:p>
      </dgm:t>
    </dgm:pt>
    <dgm:pt modelId="{92833E45-45FC-4696-A1F6-7FDC95961606}" type="parTrans" cxnId="{C3B84BCB-3455-43AC-81E3-42A58421DCFA}">
      <dgm:prSet/>
      <dgm:spPr/>
      <dgm:t>
        <a:bodyPr/>
        <a:lstStyle/>
        <a:p>
          <a:endParaRPr lang="nl-BE"/>
        </a:p>
      </dgm:t>
    </dgm:pt>
    <dgm:pt modelId="{6162E6E2-79E9-41D5-8897-C2E18244646C}" type="sibTrans" cxnId="{C3B84BCB-3455-43AC-81E3-42A58421DCFA}">
      <dgm:prSet/>
      <dgm:spPr/>
      <dgm:t>
        <a:bodyPr/>
        <a:lstStyle/>
        <a:p>
          <a:endParaRPr lang="nl-BE"/>
        </a:p>
      </dgm:t>
    </dgm:pt>
    <dgm:pt modelId="{21876C6C-5810-4D52-B4A5-C1FC3DD3221A}">
      <dgm:prSet/>
      <dgm:spPr/>
      <dgm:t>
        <a:bodyPr/>
        <a:lstStyle/>
        <a:p>
          <a:r>
            <a:rPr lang="el-GR" dirty="0"/>
            <a:t>Πόλις</a:t>
          </a:r>
          <a:endParaRPr lang="nl-BE" dirty="0"/>
        </a:p>
      </dgm:t>
    </dgm:pt>
    <dgm:pt modelId="{7061E35C-23CE-45D1-93EF-EAAB7BBE3E11}" type="parTrans" cxnId="{4D5A16F9-733A-4017-BA4D-1E0461E89243}">
      <dgm:prSet/>
      <dgm:spPr/>
      <dgm:t>
        <a:bodyPr/>
        <a:lstStyle/>
        <a:p>
          <a:endParaRPr lang="nl-BE"/>
        </a:p>
      </dgm:t>
    </dgm:pt>
    <dgm:pt modelId="{E72B6E1D-314B-471C-8248-53EF17D1BEB9}" type="sibTrans" cxnId="{4D5A16F9-733A-4017-BA4D-1E0461E89243}">
      <dgm:prSet/>
      <dgm:spPr/>
      <dgm:t>
        <a:bodyPr/>
        <a:lstStyle/>
        <a:p>
          <a:endParaRPr lang="nl-BE"/>
        </a:p>
      </dgm:t>
    </dgm:pt>
    <dgm:pt modelId="{CDB1FABC-AC16-4311-A8A0-1462BCEC9DC1}">
      <dgm:prSet/>
      <dgm:spPr/>
      <dgm:t>
        <a:bodyPr/>
        <a:lstStyle/>
        <a:p>
          <a:r>
            <a:rPr lang="nl-BE" dirty="0" err="1"/>
            <a:t>Κυρι</a:t>
          </a:r>
          <a:r>
            <a:rPr lang="nl-BE" dirty="0"/>
            <a:t>ακός</a:t>
          </a:r>
        </a:p>
      </dgm:t>
    </dgm:pt>
    <dgm:pt modelId="{93F7E33D-D910-4DC8-B529-305A3B163491}" type="parTrans" cxnId="{209B52D9-D73C-4942-B5FF-6B616BC5F28A}">
      <dgm:prSet/>
      <dgm:spPr/>
      <dgm:t>
        <a:bodyPr/>
        <a:lstStyle/>
        <a:p>
          <a:endParaRPr lang="nl-BE"/>
        </a:p>
      </dgm:t>
    </dgm:pt>
    <dgm:pt modelId="{D382C818-76FD-40B4-B9BC-C1CF50C6638D}" type="sibTrans" cxnId="{209B52D9-D73C-4942-B5FF-6B616BC5F28A}">
      <dgm:prSet/>
      <dgm:spPr/>
      <dgm:t>
        <a:bodyPr/>
        <a:lstStyle/>
        <a:p>
          <a:endParaRPr lang="nl-BE"/>
        </a:p>
      </dgm:t>
    </dgm:pt>
    <dgm:pt modelId="{22BC184E-CE30-485B-92AB-39A2F24C5498}">
      <dgm:prSet phldrT="[Tekst]"/>
      <dgm:spPr/>
      <dgm:t>
        <a:bodyPr/>
        <a:lstStyle/>
        <a:p>
          <a:r>
            <a:rPr lang="nl-BE" i="1" dirty="0" err="1"/>
            <a:t>Ekklésia</a:t>
          </a:r>
          <a:endParaRPr lang="nl-BE" i="1" dirty="0"/>
        </a:p>
      </dgm:t>
    </dgm:pt>
    <dgm:pt modelId="{F00D24C3-AB63-43FA-BE45-89DBA5CEC2A8}" type="parTrans" cxnId="{F70DE420-970A-43FD-9482-C0EA398134AC}">
      <dgm:prSet/>
      <dgm:spPr/>
      <dgm:t>
        <a:bodyPr/>
        <a:lstStyle/>
        <a:p>
          <a:endParaRPr lang="nl-BE"/>
        </a:p>
      </dgm:t>
    </dgm:pt>
    <dgm:pt modelId="{A5C6A7F5-B5A7-4C36-8D70-2DD61B1AAAC0}" type="sibTrans" cxnId="{F70DE420-970A-43FD-9482-C0EA398134AC}">
      <dgm:prSet/>
      <dgm:spPr/>
      <dgm:t>
        <a:bodyPr/>
        <a:lstStyle/>
        <a:p>
          <a:endParaRPr lang="nl-BE"/>
        </a:p>
      </dgm:t>
    </dgm:pt>
    <dgm:pt modelId="{011D7BCD-4312-4F60-8AA0-057272B3F59F}">
      <dgm:prSet/>
      <dgm:spPr/>
      <dgm:t>
        <a:bodyPr/>
        <a:lstStyle/>
        <a:p>
          <a:r>
            <a:rPr lang="nl-BE" i="1" dirty="0"/>
            <a:t>Polis</a:t>
          </a:r>
        </a:p>
      </dgm:t>
    </dgm:pt>
    <dgm:pt modelId="{B7EA2142-8443-4A5F-A31A-F34BEE847DF8}" type="parTrans" cxnId="{33C0A22E-0416-4107-BA2B-A8F11B78F06D}">
      <dgm:prSet/>
      <dgm:spPr/>
      <dgm:t>
        <a:bodyPr/>
        <a:lstStyle/>
        <a:p>
          <a:endParaRPr lang="nl-BE"/>
        </a:p>
      </dgm:t>
    </dgm:pt>
    <dgm:pt modelId="{3162B534-340D-4F5A-AE12-80FF0BA500FC}" type="sibTrans" cxnId="{33C0A22E-0416-4107-BA2B-A8F11B78F06D}">
      <dgm:prSet/>
      <dgm:spPr/>
      <dgm:t>
        <a:bodyPr/>
        <a:lstStyle/>
        <a:p>
          <a:endParaRPr lang="nl-BE"/>
        </a:p>
      </dgm:t>
    </dgm:pt>
    <dgm:pt modelId="{047C8C3A-92CA-41FD-A52D-D30E5BD80D1D}">
      <dgm:prSet/>
      <dgm:spPr/>
      <dgm:t>
        <a:bodyPr/>
        <a:lstStyle/>
        <a:p>
          <a:r>
            <a:rPr lang="nl-BE" i="1" dirty="0" err="1"/>
            <a:t>Kyriakos</a:t>
          </a:r>
          <a:endParaRPr lang="nl-BE" i="1" dirty="0"/>
        </a:p>
      </dgm:t>
    </dgm:pt>
    <dgm:pt modelId="{F8F8BD32-9F1B-4B0D-9358-5A8984437021}" type="parTrans" cxnId="{D32C4446-E2F4-423F-97C1-D6751B644B42}">
      <dgm:prSet/>
      <dgm:spPr/>
      <dgm:t>
        <a:bodyPr/>
        <a:lstStyle/>
        <a:p>
          <a:endParaRPr lang="nl-BE"/>
        </a:p>
      </dgm:t>
    </dgm:pt>
    <dgm:pt modelId="{F7E952F4-449E-4637-A3B7-9B00F4BE7980}" type="sibTrans" cxnId="{D32C4446-E2F4-423F-97C1-D6751B644B42}">
      <dgm:prSet/>
      <dgm:spPr/>
      <dgm:t>
        <a:bodyPr/>
        <a:lstStyle/>
        <a:p>
          <a:endParaRPr lang="nl-BE"/>
        </a:p>
      </dgm:t>
    </dgm:pt>
    <dgm:pt modelId="{F3D8F514-91A4-4AEF-AB27-153982D1C2C0}">
      <dgm:prSet phldrT="[Tekst]"/>
      <dgm:spPr/>
      <dgm:t>
        <a:bodyPr/>
        <a:lstStyle/>
        <a:p>
          <a:br>
            <a:rPr lang="nl-BE" dirty="0"/>
          </a:br>
          <a:br>
            <a:rPr lang="nl-BE" dirty="0"/>
          </a:br>
          <a:br>
            <a:rPr lang="nl-BE" dirty="0"/>
          </a:br>
          <a:br>
            <a:rPr lang="nl-BE" dirty="0"/>
          </a:br>
          <a:r>
            <a:rPr lang="nl-BE" dirty="0"/>
            <a:t>Nadruk op  bijeenkomst</a:t>
          </a:r>
        </a:p>
      </dgm:t>
    </dgm:pt>
    <dgm:pt modelId="{6AC5FB01-09A4-4AB7-BE02-3E8FB3190C86}" type="parTrans" cxnId="{DCC90EF3-2A3D-4419-8A3A-F6E9DE8ED34F}">
      <dgm:prSet/>
      <dgm:spPr/>
      <dgm:t>
        <a:bodyPr/>
        <a:lstStyle/>
        <a:p>
          <a:endParaRPr lang="nl-BE"/>
        </a:p>
      </dgm:t>
    </dgm:pt>
    <dgm:pt modelId="{AA5A3668-04D5-4824-B508-20A33BF3FD08}" type="sibTrans" cxnId="{DCC90EF3-2A3D-4419-8A3A-F6E9DE8ED34F}">
      <dgm:prSet/>
      <dgm:spPr/>
      <dgm:t>
        <a:bodyPr/>
        <a:lstStyle/>
        <a:p>
          <a:endParaRPr lang="nl-BE"/>
        </a:p>
      </dgm:t>
    </dgm:pt>
    <dgm:pt modelId="{44A29659-6C9A-4BE4-935C-207735887ABA}">
      <dgm:prSet/>
      <dgm:spPr/>
      <dgm:t>
        <a:bodyPr/>
        <a:lstStyle/>
        <a:p>
          <a:br>
            <a:rPr lang="nl-BE" dirty="0"/>
          </a:br>
          <a:br>
            <a:rPr lang="nl-BE" dirty="0"/>
          </a:br>
          <a:br>
            <a:rPr lang="nl-BE" dirty="0"/>
          </a:br>
          <a:br>
            <a:rPr lang="nl-BE" dirty="0"/>
          </a:br>
          <a:r>
            <a:rPr lang="nl-BE" dirty="0"/>
            <a:t>Nadruk op levenswijze</a:t>
          </a:r>
        </a:p>
      </dgm:t>
    </dgm:pt>
    <dgm:pt modelId="{1DDF94E6-AA6C-46D1-9633-B1C5BFCD461D}" type="parTrans" cxnId="{39332C12-A98B-4E0E-9172-6C3806806CD3}">
      <dgm:prSet/>
      <dgm:spPr/>
      <dgm:t>
        <a:bodyPr/>
        <a:lstStyle/>
        <a:p>
          <a:endParaRPr lang="nl-BE"/>
        </a:p>
      </dgm:t>
    </dgm:pt>
    <dgm:pt modelId="{6C39A268-3042-4DA3-AC48-1ED608E26276}" type="sibTrans" cxnId="{39332C12-A98B-4E0E-9172-6C3806806CD3}">
      <dgm:prSet/>
      <dgm:spPr/>
      <dgm:t>
        <a:bodyPr/>
        <a:lstStyle/>
        <a:p>
          <a:endParaRPr lang="nl-BE"/>
        </a:p>
      </dgm:t>
    </dgm:pt>
    <dgm:pt modelId="{6949BEA9-24E1-46F8-B01C-A500AA064DC1}">
      <dgm:prSet/>
      <dgm:spPr/>
      <dgm:t>
        <a:bodyPr/>
        <a:lstStyle/>
        <a:p>
          <a:br>
            <a:rPr lang="nl-BE" dirty="0"/>
          </a:br>
          <a:br>
            <a:rPr lang="nl-BE" dirty="0"/>
          </a:br>
          <a:br>
            <a:rPr lang="nl-BE" dirty="0"/>
          </a:br>
          <a:br>
            <a:rPr lang="nl-BE" dirty="0"/>
          </a:br>
          <a:r>
            <a:rPr lang="nl-BE" dirty="0"/>
            <a:t>Nadruk op relatie</a:t>
          </a:r>
          <a:br>
            <a:rPr lang="nl-BE" dirty="0"/>
          </a:br>
          <a:endParaRPr lang="nl-BE" dirty="0"/>
        </a:p>
      </dgm:t>
    </dgm:pt>
    <dgm:pt modelId="{967BA0A0-9888-4787-9AD0-7C4A94B7A3D0}" type="parTrans" cxnId="{B72F4676-B8C2-49E5-A8E9-00CE22331CE1}">
      <dgm:prSet/>
      <dgm:spPr/>
      <dgm:t>
        <a:bodyPr/>
        <a:lstStyle/>
        <a:p>
          <a:endParaRPr lang="nl-BE"/>
        </a:p>
      </dgm:t>
    </dgm:pt>
    <dgm:pt modelId="{55BF1D29-B000-4C3F-AFA5-A675A34E823E}" type="sibTrans" cxnId="{B72F4676-B8C2-49E5-A8E9-00CE22331CE1}">
      <dgm:prSet/>
      <dgm:spPr/>
      <dgm:t>
        <a:bodyPr/>
        <a:lstStyle/>
        <a:p>
          <a:endParaRPr lang="nl-BE"/>
        </a:p>
      </dgm:t>
    </dgm:pt>
    <dgm:pt modelId="{7920B893-DBC0-49F1-B33E-E6C3E61B49F5}" type="pres">
      <dgm:prSet presAssocID="{E8EC2E0C-A0E7-47A5-8F72-BD9945E30964}" presName="Name0" presStyleCnt="0">
        <dgm:presLayoutVars>
          <dgm:dir/>
          <dgm:animLvl val="lvl"/>
          <dgm:resizeHandles val="exact"/>
        </dgm:presLayoutVars>
      </dgm:prSet>
      <dgm:spPr/>
    </dgm:pt>
    <dgm:pt modelId="{BD9F6BE2-B99A-4A7A-B65C-CBF2EFA7B08D}" type="pres">
      <dgm:prSet presAssocID="{4D65B1A7-688A-46F1-B084-1F0807808C54}" presName="compositeNode" presStyleCnt="0">
        <dgm:presLayoutVars>
          <dgm:bulletEnabled val="1"/>
        </dgm:presLayoutVars>
      </dgm:prSet>
      <dgm:spPr/>
    </dgm:pt>
    <dgm:pt modelId="{7C78149D-170E-48E7-B8E0-BBF5946F771F}" type="pres">
      <dgm:prSet presAssocID="{4D65B1A7-688A-46F1-B084-1F0807808C54}" presName="bgRect" presStyleLbl="node1" presStyleIdx="0" presStyleCnt="3"/>
      <dgm:spPr/>
    </dgm:pt>
    <dgm:pt modelId="{E97E522C-4BBD-41FA-A1E1-C78C06730723}" type="pres">
      <dgm:prSet presAssocID="{4D65B1A7-688A-46F1-B084-1F0807808C54}" presName="parentNode" presStyleLbl="node1" presStyleIdx="0" presStyleCnt="3">
        <dgm:presLayoutVars>
          <dgm:chMax val="0"/>
          <dgm:bulletEnabled val="1"/>
        </dgm:presLayoutVars>
      </dgm:prSet>
      <dgm:spPr/>
    </dgm:pt>
    <dgm:pt modelId="{AFADA1B9-15B3-4374-817D-11574CB6108F}" type="pres">
      <dgm:prSet presAssocID="{4D65B1A7-688A-46F1-B084-1F0807808C54}" presName="childNode" presStyleLbl="node1" presStyleIdx="0" presStyleCnt="3">
        <dgm:presLayoutVars>
          <dgm:bulletEnabled val="1"/>
        </dgm:presLayoutVars>
      </dgm:prSet>
      <dgm:spPr/>
    </dgm:pt>
    <dgm:pt modelId="{EA7707E1-1163-4953-B532-964D5DA25160}" type="pres">
      <dgm:prSet presAssocID="{6162E6E2-79E9-41D5-8897-C2E18244646C}" presName="hSp" presStyleCnt="0"/>
      <dgm:spPr/>
    </dgm:pt>
    <dgm:pt modelId="{833C3D4D-CF83-4553-9387-49F62FED7B1E}" type="pres">
      <dgm:prSet presAssocID="{6162E6E2-79E9-41D5-8897-C2E18244646C}" presName="vProcSp" presStyleCnt="0"/>
      <dgm:spPr/>
    </dgm:pt>
    <dgm:pt modelId="{1B390DC1-2827-48B4-B242-6C432CE24F27}" type="pres">
      <dgm:prSet presAssocID="{6162E6E2-79E9-41D5-8897-C2E18244646C}" presName="vSp1" presStyleCnt="0"/>
      <dgm:spPr/>
    </dgm:pt>
    <dgm:pt modelId="{BB9B3DB0-5753-4C12-9FEE-B89A728993EC}" type="pres">
      <dgm:prSet presAssocID="{6162E6E2-79E9-41D5-8897-C2E18244646C}" presName="simulatedConn" presStyleLbl="solidFgAcc1" presStyleIdx="0" presStyleCnt="2"/>
      <dgm:spPr/>
    </dgm:pt>
    <dgm:pt modelId="{81DF911A-F31D-4D97-A78E-3C16C39AAD2C}" type="pres">
      <dgm:prSet presAssocID="{6162E6E2-79E9-41D5-8897-C2E18244646C}" presName="vSp2" presStyleCnt="0"/>
      <dgm:spPr/>
    </dgm:pt>
    <dgm:pt modelId="{90826335-7B36-451D-8BD6-12CEB535C8DA}" type="pres">
      <dgm:prSet presAssocID="{6162E6E2-79E9-41D5-8897-C2E18244646C}" presName="sibTrans" presStyleCnt="0"/>
      <dgm:spPr/>
    </dgm:pt>
    <dgm:pt modelId="{0CF2EF74-7811-4434-B1FF-DFB9B883E6B1}" type="pres">
      <dgm:prSet presAssocID="{21876C6C-5810-4D52-B4A5-C1FC3DD3221A}" presName="compositeNode" presStyleCnt="0">
        <dgm:presLayoutVars>
          <dgm:bulletEnabled val="1"/>
        </dgm:presLayoutVars>
      </dgm:prSet>
      <dgm:spPr/>
    </dgm:pt>
    <dgm:pt modelId="{3F77BA5B-2B8B-4A98-A003-FD3A0B173576}" type="pres">
      <dgm:prSet presAssocID="{21876C6C-5810-4D52-B4A5-C1FC3DD3221A}" presName="bgRect" presStyleLbl="node1" presStyleIdx="1" presStyleCnt="3"/>
      <dgm:spPr/>
    </dgm:pt>
    <dgm:pt modelId="{0906D7BB-4B51-46DF-B830-D8FD68D03178}" type="pres">
      <dgm:prSet presAssocID="{21876C6C-5810-4D52-B4A5-C1FC3DD3221A}" presName="parentNode" presStyleLbl="node1" presStyleIdx="1" presStyleCnt="3">
        <dgm:presLayoutVars>
          <dgm:chMax val="0"/>
          <dgm:bulletEnabled val="1"/>
        </dgm:presLayoutVars>
      </dgm:prSet>
      <dgm:spPr/>
    </dgm:pt>
    <dgm:pt modelId="{8CCF6418-9942-4065-B870-A6B83C1F2A00}" type="pres">
      <dgm:prSet presAssocID="{21876C6C-5810-4D52-B4A5-C1FC3DD3221A}" presName="childNode" presStyleLbl="node1" presStyleIdx="1" presStyleCnt="3">
        <dgm:presLayoutVars>
          <dgm:bulletEnabled val="1"/>
        </dgm:presLayoutVars>
      </dgm:prSet>
      <dgm:spPr/>
    </dgm:pt>
    <dgm:pt modelId="{DC3B56F6-263B-4A7F-B87B-F7801BC1AF57}" type="pres">
      <dgm:prSet presAssocID="{E72B6E1D-314B-471C-8248-53EF17D1BEB9}" presName="hSp" presStyleCnt="0"/>
      <dgm:spPr/>
    </dgm:pt>
    <dgm:pt modelId="{71BC848B-9776-46F6-B01F-F65C2BE9DF96}" type="pres">
      <dgm:prSet presAssocID="{E72B6E1D-314B-471C-8248-53EF17D1BEB9}" presName="vProcSp" presStyleCnt="0"/>
      <dgm:spPr/>
    </dgm:pt>
    <dgm:pt modelId="{B8A81276-8107-48DF-B505-124A405B1159}" type="pres">
      <dgm:prSet presAssocID="{E72B6E1D-314B-471C-8248-53EF17D1BEB9}" presName="vSp1" presStyleCnt="0"/>
      <dgm:spPr/>
    </dgm:pt>
    <dgm:pt modelId="{3AE51E3A-B13B-4692-B5D6-3E1AE53B35A2}" type="pres">
      <dgm:prSet presAssocID="{E72B6E1D-314B-471C-8248-53EF17D1BEB9}" presName="simulatedConn" presStyleLbl="solidFgAcc1" presStyleIdx="1" presStyleCnt="2"/>
      <dgm:spPr/>
    </dgm:pt>
    <dgm:pt modelId="{3FB0AC63-9FC4-4558-B42A-8F559662A819}" type="pres">
      <dgm:prSet presAssocID="{E72B6E1D-314B-471C-8248-53EF17D1BEB9}" presName="vSp2" presStyleCnt="0"/>
      <dgm:spPr/>
    </dgm:pt>
    <dgm:pt modelId="{70EFBCFF-CCE5-4312-B6F9-4BE8F6AA1179}" type="pres">
      <dgm:prSet presAssocID="{E72B6E1D-314B-471C-8248-53EF17D1BEB9}" presName="sibTrans" presStyleCnt="0"/>
      <dgm:spPr/>
    </dgm:pt>
    <dgm:pt modelId="{7B288BA6-6C46-4DB6-9EC8-FECDDA9F2446}" type="pres">
      <dgm:prSet presAssocID="{CDB1FABC-AC16-4311-A8A0-1462BCEC9DC1}" presName="compositeNode" presStyleCnt="0">
        <dgm:presLayoutVars>
          <dgm:bulletEnabled val="1"/>
        </dgm:presLayoutVars>
      </dgm:prSet>
      <dgm:spPr/>
    </dgm:pt>
    <dgm:pt modelId="{BF0AC2EA-6475-4EDC-9499-7F994F9AB807}" type="pres">
      <dgm:prSet presAssocID="{CDB1FABC-AC16-4311-A8A0-1462BCEC9DC1}" presName="bgRect" presStyleLbl="node1" presStyleIdx="2" presStyleCnt="3"/>
      <dgm:spPr/>
    </dgm:pt>
    <dgm:pt modelId="{3F76360C-4D5C-44E6-AFA9-A71C4E13D264}" type="pres">
      <dgm:prSet presAssocID="{CDB1FABC-AC16-4311-A8A0-1462BCEC9DC1}" presName="parentNode" presStyleLbl="node1" presStyleIdx="2" presStyleCnt="3">
        <dgm:presLayoutVars>
          <dgm:chMax val="0"/>
          <dgm:bulletEnabled val="1"/>
        </dgm:presLayoutVars>
      </dgm:prSet>
      <dgm:spPr/>
    </dgm:pt>
    <dgm:pt modelId="{8A496FB5-619A-4C0E-9C2B-BC168D633454}" type="pres">
      <dgm:prSet presAssocID="{CDB1FABC-AC16-4311-A8A0-1462BCEC9DC1}" presName="childNode" presStyleLbl="node1" presStyleIdx="2" presStyleCnt="3">
        <dgm:presLayoutVars>
          <dgm:bulletEnabled val="1"/>
        </dgm:presLayoutVars>
      </dgm:prSet>
      <dgm:spPr/>
    </dgm:pt>
  </dgm:ptLst>
  <dgm:cxnLst>
    <dgm:cxn modelId="{39332C12-A98B-4E0E-9172-6C3806806CD3}" srcId="{21876C6C-5810-4D52-B4A5-C1FC3DD3221A}" destId="{44A29659-6C9A-4BE4-935C-207735887ABA}" srcOrd="1" destOrd="0" parTransId="{1DDF94E6-AA6C-46D1-9633-B1C5BFCD461D}" sibTransId="{6C39A268-3042-4DA3-AC48-1ED608E26276}"/>
    <dgm:cxn modelId="{C2427B17-E2E7-426C-8C77-D5F1C8918968}" type="presOf" srcId="{21876C6C-5810-4D52-B4A5-C1FC3DD3221A}" destId="{3F77BA5B-2B8B-4A98-A003-FD3A0B173576}" srcOrd="0" destOrd="0" presId="urn:microsoft.com/office/officeart/2005/8/layout/hProcess7"/>
    <dgm:cxn modelId="{F70DE420-970A-43FD-9482-C0EA398134AC}" srcId="{4D65B1A7-688A-46F1-B084-1F0807808C54}" destId="{22BC184E-CE30-485B-92AB-39A2F24C5498}" srcOrd="0" destOrd="0" parTransId="{F00D24C3-AB63-43FA-BE45-89DBA5CEC2A8}" sibTransId="{A5C6A7F5-B5A7-4C36-8D70-2DD61B1AAAC0}"/>
    <dgm:cxn modelId="{33C0A22E-0416-4107-BA2B-A8F11B78F06D}" srcId="{21876C6C-5810-4D52-B4A5-C1FC3DD3221A}" destId="{011D7BCD-4312-4F60-8AA0-057272B3F59F}" srcOrd="0" destOrd="0" parTransId="{B7EA2142-8443-4A5F-A31A-F34BEE847DF8}" sibTransId="{3162B534-340D-4F5A-AE12-80FF0BA500FC}"/>
    <dgm:cxn modelId="{87ABC136-6300-4FD4-9575-EBE57D1D9A55}" type="presOf" srcId="{6949BEA9-24E1-46F8-B01C-A500AA064DC1}" destId="{8A496FB5-619A-4C0E-9C2B-BC168D633454}" srcOrd="0" destOrd="1" presId="urn:microsoft.com/office/officeart/2005/8/layout/hProcess7"/>
    <dgm:cxn modelId="{5D8F355F-FB0D-4497-8C5A-60B3C3B7923E}" type="presOf" srcId="{F3D8F514-91A4-4AEF-AB27-153982D1C2C0}" destId="{AFADA1B9-15B3-4374-817D-11574CB6108F}" srcOrd="0" destOrd="1" presId="urn:microsoft.com/office/officeart/2005/8/layout/hProcess7"/>
    <dgm:cxn modelId="{6F5C4B64-22A5-43AA-B847-EDF1B9D2A22D}" type="presOf" srcId="{E8EC2E0C-A0E7-47A5-8F72-BD9945E30964}" destId="{7920B893-DBC0-49F1-B33E-E6C3E61B49F5}" srcOrd="0" destOrd="0" presId="urn:microsoft.com/office/officeart/2005/8/layout/hProcess7"/>
    <dgm:cxn modelId="{D32C4446-E2F4-423F-97C1-D6751B644B42}" srcId="{CDB1FABC-AC16-4311-A8A0-1462BCEC9DC1}" destId="{047C8C3A-92CA-41FD-A52D-D30E5BD80D1D}" srcOrd="0" destOrd="0" parTransId="{F8F8BD32-9F1B-4B0D-9358-5A8984437021}" sibTransId="{F7E952F4-449E-4637-A3B7-9B00F4BE7980}"/>
    <dgm:cxn modelId="{ECA99E68-4B27-4C0A-B605-3B8CCC670F1F}" type="presOf" srcId="{44A29659-6C9A-4BE4-935C-207735887ABA}" destId="{8CCF6418-9942-4065-B870-A6B83C1F2A00}" srcOrd="0" destOrd="1" presId="urn:microsoft.com/office/officeart/2005/8/layout/hProcess7"/>
    <dgm:cxn modelId="{B72F4676-B8C2-49E5-A8E9-00CE22331CE1}" srcId="{CDB1FABC-AC16-4311-A8A0-1462BCEC9DC1}" destId="{6949BEA9-24E1-46F8-B01C-A500AA064DC1}" srcOrd="1" destOrd="0" parTransId="{967BA0A0-9888-4787-9AD0-7C4A94B7A3D0}" sibTransId="{55BF1D29-B000-4C3F-AFA5-A675A34E823E}"/>
    <dgm:cxn modelId="{D44D5086-FA01-4882-835B-0B52A6B90EEB}" type="presOf" srcId="{011D7BCD-4312-4F60-8AA0-057272B3F59F}" destId="{8CCF6418-9942-4065-B870-A6B83C1F2A00}" srcOrd="0" destOrd="0" presId="urn:microsoft.com/office/officeart/2005/8/layout/hProcess7"/>
    <dgm:cxn modelId="{29836A90-5ABC-46DD-86E1-1A91CFA44B11}" type="presOf" srcId="{4D65B1A7-688A-46F1-B084-1F0807808C54}" destId="{E97E522C-4BBD-41FA-A1E1-C78C06730723}" srcOrd="1" destOrd="0" presId="urn:microsoft.com/office/officeart/2005/8/layout/hProcess7"/>
    <dgm:cxn modelId="{FE82BCB3-75A1-4F65-90D4-5DE4223AB922}" type="presOf" srcId="{CDB1FABC-AC16-4311-A8A0-1462BCEC9DC1}" destId="{3F76360C-4D5C-44E6-AFA9-A71C4E13D264}" srcOrd="1" destOrd="0" presId="urn:microsoft.com/office/officeart/2005/8/layout/hProcess7"/>
    <dgm:cxn modelId="{C461CFB9-3FDC-47A7-A15E-32A9298E1345}" type="presOf" srcId="{22BC184E-CE30-485B-92AB-39A2F24C5498}" destId="{AFADA1B9-15B3-4374-817D-11574CB6108F}" srcOrd="0" destOrd="0" presId="urn:microsoft.com/office/officeart/2005/8/layout/hProcess7"/>
    <dgm:cxn modelId="{C3B84BCB-3455-43AC-81E3-42A58421DCFA}" srcId="{E8EC2E0C-A0E7-47A5-8F72-BD9945E30964}" destId="{4D65B1A7-688A-46F1-B084-1F0807808C54}" srcOrd="0" destOrd="0" parTransId="{92833E45-45FC-4696-A1F6-7FDC95961606}" sibTransId="{6162E6E2-79E9-41D5-8897-C2E18244646C}"/>
    <dgm:cxn modelId="{0BAFBDCD-3CA0-4367-B460-A04ADE3E7833}" type="presOf" srcId="{4D65B1A7-688A-46F1-B084-1F0807808C54}" destId="{7C78149D-170E-48E7-B8E0-BBF5946F771F}" srcOrd="0" destOrd="0" presId="urn:microsoft.com/office/officeart/2005/8/layout/hProcess7"/>
    <dgm:cxn modelId="{CD93DBCF-7F5C-46C4-BCF8-E628DF6C92CC}" type="presOf" srcId="{CDB1FABC-AC16-4311-A8A0-1462BCEC9DC1}" destId="{BF0AC2EA-6475-4EDC-9499-7F994F9AB807}" srcOrd="0" destOrd="0" presId="urn:microsoft.com/office/officeart/2005/8/layout/hProcess7"/>
    <dgm:cxn modelId="{209B52D9-D73C-4942-B5FF-6B616BC5F28A}" srcId="{E8EC2E0C-A0E7-47A5-8F72-BD9945E30964}" destId="{CDB1FABC-AC16-4311-A8A0-1462BCEC9DC1}" srcOrd="2" destOrd="0" parTransId="{93F7E33D-D910-4DC8-B529-305A3B163491}" sibTransId="{D382C818-76FD-40B4-B9BC-C1CF50C6638D}"/>
    <dgm:cxn modelId="{80871DDC-FA8C-4E88-9D88-1DECADFB4AC5}" type="presOf" srcId="{047C8C3A-92CA-41FD-A52D-D30E5BD80D1D}" destId="{8A496FB5-619A-4C0E-9C2B-BC168D633454}" srcOrd="0" destOrd="0" presId="urn:microsoft.com/office/officeart/2005/8/layout/hProcess7"/>
    <dgm:cxn modelId="{DCC90EF3-2A3D-4419-8A3A-F6E9DE8ED34F}" srcId="{4D65B1A7-688A-46F1-B084-1F0807808C54}" destId="{F3D8F514-91A4-4AEF-AB27-153982D1C2C0}" srcOrd="1" destOrd="0" parTransId="{6AC5FB01-09A4-4AB7-BE02-3E8FB3190C86}" sibTransId="{AA5A3668-04D5-4824-B508-20A33BF3FD08}"/>
    <dgm:cxn modelId="{4D5A16F9-733A-4017-BA4D-1E0461E89243}" srcId="{E8EC2E0C-A0E7-47A5-8F72-BD9945E30964}" destId="{21876C6C-5810-4D52-B4A5-C1FC3DD3221A}" srcOrd="1" destOrd="0" parTransId="{7061E35C-23CE-45D1-93EF-EAAB7BBE3E11}" sibTransId="{E72B6E1D-314B-471C-8248-53EF17D1BEB9}"/>
    <dgm:cxn modelId="{8C1E2AF9-57C8-4DF2-BACD-B4322AD509CF}" type="presOf" srcId="{21876C6C-5810-4D52-B4A5-C1FC3DD3221A}" destId="{0906D7BB-4B51-46DF-B830-D8FD68D03178}" srcOrd="1" destOrd="0" presId="urn:microsoft.com/office/officeart/2005/8/layout/hProcess7"/>
    <dgm:cxn modelId="{EDEFC15E-FA45-49BA-913A-A4D06C24A7F0}" type="presParOf" srcId="{7920B893-DBC0-49F1-B33E-E6C3E61B49F5}" destId="{BD9F6BE2-B99A-4A7A-B65C-CBF2EFA7B08D}" srcOrd="0" destOrd="0" presId="urn:microsoft.com/office/officeart/2005/8/layout/hProcess7"/>
    <dgm:cxn modelId="{ED08CE6B-CEB6-4DFF-AFD5-35F92110E31D}" type="presParOf" srcId="{BD9F6BE2-B99A-4A7A-B65C-CBF2EFA7B08D}" destId="{7C78149D-170E-48E7-B8E0-BBF5946F771F}" srcOrd="0" destOrd="0" presId="urn:microsoft.com/office/officeart/2005/8/layout/hProcess7"/>
    <dgm:cxn modelId="{C88737CD-17B3-4BF6-8485-3AEC601ED618}" type="presParOf" srcId="{BD9F6BE2-B99A-4A7A-B65C-CBF2EFA7B08D}" destId="{E97E522C-4BBD-41FA-A1E1-C78C06730723}" srcOrd="1" destOrd="0" presId="urn:microsoft.com/office/officeart/2005/8/layout/hProcess7"/>
    <dgm:cxn modelId="{DA19CA6A-C1FF-4E82-9439-06626E11886C}" type="presParOf" srcId="{BD9F6BE2-B99A-4A7A-B65C-CBF2EFA7B08D}" destId="{AFADA1B9-15B3-4374-817D-11574CB6108F}" srcOrd="2" destOrd="0" presId="urn:microsoft.com/office/officeart/2005/8/layout/hProcess7"/>
    <dgm:cxn modelId="{DD6A7F96-DF86-4F71-B2CF-978D112F7CCA}" type="presParOf" srcId="{7920B893-DBC0-49F1-B33E-E6C3E61B49F5}" destId="{EA7707E1-1163-4953-B532-964D5DA25160}" srcOrd="1" destOrd="0" presId="urn:microsoft.com/office/officeart/2005/8/layout/hProcess7"/>
    <dgm:cxn modelId="{814A09C5-4F92-40A2-A74E-CAAD33AD08DA}" type="presParOf" srcId="{7920B893-DBC0-49F1-B33E-E6C3E61B49F5}" destId="{833C3D4D-CF83-4553-9387-49F62FED7B1E}" srcOrd="2" destOrd="0" presId="urn:microsoft.com/office/officeart/2005/8/layout/hProcess7"/>
    <dgm:cxn modelId="{DB5D40E3-E1B9-4ADD-B40E-EB2655C2B9D6}" type="presParOf" srcId="{833C3D4D-CF83-4553-9387-49F62FED7B1E}" destId="{1B390DC1-2827-48B4-B242-6C432CE24F27}" srcOrd="0" destOrd="0" presId="urn:microsoft.com/office/officeart/2005/8/layout/hProcess7"/>
    <dgm:cxn modelId="{D972E6E4-36F6-4FA6-80B2-F55F698CEE81}" type="presParOf" srcId="{833C3D4D-CF83-4553-9387-49F62FED7B1E}" destId="{BB9B3DB0-5753-4C12-9FEE-B89A728993EC}" srcOrd="1" destOrd="0" presId="urn:microsoft.com/office/officeart/2005/8/layout/hProcess7"/>
    <dgm:cxn modelId="{920D4146-64EA-47BF-916F-7464C51558E4}" type="presParOf" srcId="{833C3D4D-CF83-4553-9387-49F62FED7B1E}" destId="{81DF911A-F31D-4D97-A78E-3C16C39AAD2C}" srcOrd="2" destOrd="0" presId="urn:microsoft.com/office/officeart/2005/8/layout/hProcess7"/>
    <dgm:cxn modelId="{E7B3D6F6-BA07-4017-A821-8300D2B078B1}" type="presParOf" srcId="{7920B893-DBC0-49F1-B33E-E6C3E61B49F5}" destId="{90826335-7B36-451D-8BD6-12CEB535C8DA}" srcOrd="3" destOrd="0" presId="urn:microsoft.com/office/officeart/2005/8/layout/hProcess7"/>
    <dgm:cxn modelId="{0A7F659F-6A6E-4B23-9C06-90A01B688D08}" type="presParOf" srcId="{7920B893-DBC0-49F1-B33E-E6C3E61B49F5}" destId="{0CF2EF74-7811-4434-B1FF-DFB9B883E6B1}" srcOrd="4" destOrd="0" presId="urn:microsoft.com/office/officeart/2005/8/layout/hProcess7"/>
    <dgm:cxn modelId="{EBA24219-33BD-4D30-B66A-31CD5C7BB0A2}" type="presParOf" srcId="{0CF2EF74-7811-4434-B1FF-DFB9B883E6B1}" destId="{3F77BA5B-2B8B-4A98-A003-FD3A0B173576}" srcOrd="0" destOrd="0" presId="urn:microsoft.com/office/officeart/2005/8/layout/hProcess7"/>
    <dgm:cxn modelId="{5A3B2879-3950-4FC0-B65A-BBA2D7CBD89B}" type="presParOf" srcId="{0CF2EF74-7811-4434-B1FF-DFB9B883E6B1}" destId="{0906D7BB-4B51-46DF-B830-D8FD68D03178}" srcOrd="1" destOrd="0" presId="urn:microsoft.com/office/officeart/2005/8/layout/hProcess7"/>
    <dgm:cxn modelId="{70FE86F3-7837-454D-AD9F-C90886A106F2}" type="presParOf" srcId="{0CF2EF74-7811-4434-B1FF-DFB9B883E6B1}" destId="{8CCF6418-9942-4065-B870-A6B83C1F2A00}" srcOrd="2" destOrd="0" presId="urn:microsoft.com/office/officeart/2005/8/layout/hProcess7"/>
    <dgm:cxn modelId="{3587E34B-0CC8-43D2-B869-4898E64B4B78}" type="presParOf" srcId="{7920B893-DBC0-49F1-B33E-E6C3E61B49F5}" destId="{DC3B56F6-263B-4A7F-B87B-F7801BC1AF57}" srcOrd="5" destOrd="0" presId="urn:microsoft.com/office/officeart/2005/8/layout/hProcess7"/>
    <dgm:cxn modelId="{8409FF80-EEE8-49FA-81F0-7780834F1455}" type="presParOf" srcId="{7920B893-DBC0-49F1-B33E-E6C3E61B49F5}" destId="{71BC848B-9776-46F6-B01F-F65C2BE9DF96}" srcOrd="6" destOrd="0" presId="urn:microsoft.com/office/officeart/2005/8/layout/hProcess7"/>
    <dgm:cxn modelId="{F5631991-4DCB-4ADC-95F9-60836B16F55C}" type="presParOf" srcId="{71BC848B-9776-46F6-B01F-F65C2BE9DF96}" destId="{B8A81276-8107-48DF-B505-124A405B1159}" srcOrd="0" destOrd="0" presId="urn:microsoft.com/office/officeart/2005/8/layout/hProcess7"/>
    <dgm:cxn modelId="{D870261B-C100-42A4-9113-71E33CC90FA1}" type="presParOf" srcId="{71BC848B-9776-46F6-B01F-F65C2BE9DF96}" destId="{3AE51E3A-B13B-4692-B5D6-3E1AE53B35A2}" srcOrd="1" destOrd="0" presId="urn:microsoft.com/office/officeart/2005/8/layout/hProcess7"/>
    <dgm:cxn modelId="{C9CAF4B7-192F-4BA9-8155-D4F55ADEEA43}" type="presParOf" srcId="{71BC848B-9776-46F6-B01F-F65C2BE9DF96}" destId="{3FB0AC63-9FC4-4558-B42A-8F559662A819}" srcOrd="2" destOrd="0" presId="urn:microsoft.com/office/officeart/2005/8/layout/hProcess7"/>
    <dgm:cxn modelId="{59F249BB-CB12-442E-92F4-A22F696986CF}" type="presParOf" srcId="{7920B893-DBC0-49F1-B33E-E6C3E61B49F5}" destId="{70EFBCFF-CCE5-4312-B6F9-4BE8F6AA1179}" srcOrd="7" destOrd="0" presId="urn:microsoft.com/office/officeart/2005/8/layout/hProcess7"/>
    <dgm:cxn modelId="{A3D8B842-D33A-408D-878A-A20F79E729E4}" type="presParOf" srcId="{7920B893-DBC0-49F1-B33E-E6C3E61B49F5}" destId="{7B288BA6-6C46-4DB6-9EC8-FECDDA9F2446}" srcOrd="8" destOrd="0" presId="urn:microsoft.com/office/officeart/2005/8/layout/hProcess7"/>
    <dgm:cxn modelId="{86E0872F-E01A-4ECB-AEBA-60BCBFCF1FCD}" type="presParOf" srcId="{7B288BA6-6C46-4DB6-9EC8-FECDDA9F2446}" destId="{BF0AC2EA-6475-4EDC-9499-7F994F9AB807}" srcOrd="0" destOrd="0" presId="urn:microsoft.com/office/officeart/2005/8/layout/hProcess7"/>
    <dgm:cxn modelId="{16B12FF6-87A1-4940-BF3B-08E183560116}" type="presParOf" srcId="{7B288BA6-6C46-4DB6-9EC8-FECDDA9F2446}" destId="{3F76360C-4D5C-44E6-AFA9-A71C4E13D264}" srcOrd="1" destOrd="0" presId="urn:microsoft.com/office/officeart/2005/8/layout/hProcess7"/>
    <dgm:cxn modelId="{5BC8CFC1-F32F-4041-ACCE-BD00F04531EE}" type="presParOf" srcId="{7B288BA6-6C46-4DB6-9EC8-FECDDA9F2446}" destId="{8A496FB5-619A-4C0E-9C2B-BC168D633454}" srcOrd="2" destOrd="0" presId="urn:microsoft.com/office/officeart/2005/8/layout/hProcess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F49299B-0D5F-4D8F-A131-43495044510F}" type="doc">
      <dgm:prSet loTypeId="urn:microsoft.com/office/officeart/2005/8/layout/architecture+Icon" loCatId="relationship" qsTypeId="urn:microsoft.com/office/officeart/2005/8/quickstyle/simple1" qsCatId="simple" csTypeId="urn:microsoft.com/office/officeart/2005/8/colors/accent0_3" csCatId="mainScheme" phldr="1"/>
      <dgm:spPr/>
      <dgm:t>
        <a:bodyPr/>
        <a:lstStyle/>
        <a:p>
          <a:endParaRPr lang="nl-BE"/>
        </a:p>
      </dgm:t>
    </dgm:pt>
    <dgm:pt modelId="{5FE89AF4-2F5B-4D74-91BB-02BA1F052F9E}">
      <dgm:prSet phldrT="[Tekst]"/>
      <dgm:spPr/>
      <dgm:t>
        <a:bodyPr/>
        <a:lstStyle/>
        <a:p>
          <a:r>
            <a:rPr lang="nl-BE" dirty="0"/>
            <a:t>Verschillen (</a:t>
          </a:r>
          <a:r>
            <a:rPr lang="nl-BE" dirty="0" err="1"/>
            <a:t>dispensationalisme</a:t>
          </a:r>
          <a:r>
            <a:rPr lang="nl-BE" dirty="0"/>
            <a:t>)</a:t>
          </a:r>
        </a:p>
      </dgm:t>
    </dgm:pt>
    <dgm:pt modelId="{6945D76E-5C6B-4986-B762-B4C64C043335}" type="parTrans" cxnId="{74C74289-BD07-4F45-BC66-40D94E147369}">
      <dgm:prSet/>
      <dgm:spPr/>
      <dgm:t>
        <a:bodyPr/>
        <a:lstStyle/>
        <a:p>
          <a:endParaRPr lang="nl-BE"/>
        </a:p>
      </dgm:t>
    </dgm:pt>
    <dgm:pt modelId="{F584102D-9C67-44A9-AA41-3C092D044FE5}" type="sibTrans" cxnId="{74C74289-BD07-4F45-BC66-40D94E147369}">
      <dgm:prSet/>
      <dgm:spPr/>
      <dgm:t>
        <a:bodyPr/>
        <a:lstStyle/>
        <a:p>
          <a:endParaRPr lang="nl-BE"/>
        </a:p>
      </dgm:t>
    </dgm:pt>
    <dgm:pt modelId="{6D2BB708-2B11-4D2C-8003-2E343522AD6F}">
      <dgm:prSet/>
      <dgm:spPr/>
      <dgm:t>
        <a:bodyPr/>
        <a:lstStyle/>
        <a:p>
          <a:r>
            <a:rPr lang="nl-BE" dirty="0"/>
            <a:t>Israël vanaf Gn12. </a:t>
          </a:r>
        </a:p>
        <a:p>
          <a:r>
            <a:rPr lang="nl-BE" dirty="0"/>
            <a:t>Gemeente vanaf Hd2</a:t>
          </a:r>
        </a:p>
      </dgm:t>
    </dgm:pt>
    <dgm:pt modelId="{370C19F7-E40C-48B0-A9F6-517CF91B2C16}" type="parTrans" cxnId="{C5E0D412-5BEC-4779-BB6D-A02209BEEB80}">
      <dgm:prSet/>
      <dgm:spPr/>
      <dgm:t>
        <a:bodyPr/>
        <a:lstStyle/>
        <a:p>
          <a:endParaRPr lang="nl-BE"/>
        </a:p>
      </dgm:t>
    </dgm:pt>
    <dgm:pt modelId="{175E16CD-397B-4C5A-A53F-3C5B3654AD69}" type="sibTrans" cxnId="{C5E0D412-5BEC-4779-BB6D-A02209BEEB80}">
      <dgm:prSet/>
      <dgm:spPr/>
      <dgm:t>
        <a:bodyPr/>
        <a:lstStyle/>
        <a:p>
          <a:endParaRPr lang="nl-BE"/>
        </a:p>
      </dgm:t>
    </dgm:pt>
    <dgm:pt modelId="{D7A6B1CA-F885-4B9C-9F5A-7EB374EBE3A6}">
      <dgm:prSet/>
      <dgm:spPr/>
      <dgm:t>
        <a:bodyPr/>
        <a:lstStyle/>
        <a:p>
          <a:r>
            <a:rPr lang="nl-BE" dirty="0"/>
            <a:t>Israël is één volk. </a:t>
          </a:r>
        </a:p>
        <a:p>
          <a:r>
            <a:rPr lang="nl-BE" dirty="0"/>
            <a:t>Gemeente meerdere volken.</a:t>
          </a:r>
        </a:p>
      </dgm:t>
    </dgm:pt>
    <dgm:pt modelId="{913B6BA3-CB9B-4B8D-9CBF-C13BD3D5532A}" type="parTrans" cxnId="{7A643771-6BD0-4C48-8B66-A584DE1397F5}">
      <dgm:prSet/>
      <dgm:spPr/>
      <dgm:t>
        <a:bodyPr/>
        <a:lstStyle/>
        <a:p>
          <a:endParaRPr lang="nl-BE"/>
        </a:p>
      </dgm:t>
    </dgm:pt>
    <dgm:pt modelId="{39A6F516-DEAF-4949-A502-5293751A3F2A}" type="sibTrans" cxnId="{7A643771-6BD0-4C48-8B66-A584DE1397F5}">
      <dgm:prSet/>
      <dgm:spPr/>
      <dgm:t>
        <a:bodyPr/>
        <a:lstStyle/>
        <a:p>
          <a:endParaRPr lang="nl-BE"/>
        </a:p>
      </dgm:t>
    </dgm:pt>
    <dgm:pt modelId="{5A26413B-335D-4B0C-84B1-47482BC25D82}">
      <dgm:prSet/>
      <dgm:spPr/>
      <dgm:t>
        <a:bodyPr/>
        <a:lstStyle/>
        <a:p>
          <a:r>
            <a:rPr lang="nl-BE" dirty="0"/>
            <a:t>Israël bestaat ook uit ongelovigen. </a:t>
          </a:r>
        </a:p>
        <a:p>
          <a:r>
            <a:rPr lang="nl-BE" dirty="0"/>
            <a:t>De gemeente enkel uit gelovigen.</a:t>
          </a:r>
        </a:p>
      </dgm:t>
    </dgm:pt>
    <dgm:pt modelId="{67E10478-3050-42A6-90E0-6C7C2B145DAA}" type="parTrans" cxnId="{84C920BE-3159-4B2D-A13D-DFE6757A8C02}">
      <dgm:prSet/>
      <dgm:spPr/>
      <dgm:t>
        <a:bodyPr/>
        <a:lstStyle/>
        <a:p>
          <a:endParaRPr lang="nl-BE"/>
        </a:p>
      </dgm:t>
    </dgm:pt>
    <dgm:pt modelId="{221F5086-B728-4EDA-A53D-A2733B7070E6}" type="sibTrans" cxnId="{84C920BE-3159-4B2D-A13D-DFE6757A8C02}">
      <dgm:prSet/>
      <dgm:spPr/>
      <dgm:t>
        <a:bodyPr/>
        <a:lstStyle/>
        <a:p>
          <a:endParaRPr lang="nl-BE"/>
        </a:p>
      </dgm:t>
    </dgm:pt>
    <dgm:pt modelId="{695C080E-0835-4531-AD99-1BF3000CC068}">
      <dgm:prSet/>
      <dgm:spPr/>
      <dgm:t>
        <a:bodyPr/>
        <a:lstStyle/>
        <a:p>
          <a:r>
            <a:rPr lang="nl-BE" dirty="0"/>
            <a:t>Overeenkomsten (verbondsleer)</a:t>
          </a:r>
        </a:p>
      </dgm:t>
    </dgm:pt>
    <dgm:pt modelId="{09547B14-ECA0-4853-87BD-EED396F25A05}" type="parTrans" cxnId="{8CBD041A-31BF-4EFD-987E-1378BC291F9B}">
      <dgm:prSet/>
      <dgm:spPr/>
      <dgm:t>
        <a:bodyPr/>
        <a:lstStyle/>
        <a:p>
          <a:endParaRPr lang="nl-BE"/>
        </a:p>
      </dgm:t>
    </dgm:pt>
    <dgm:pt modelId="{B6C4494F-9F53-44B3-BF69-0EBCDBCD5FBB}" type="sibTrans" cxnId="{8CBD041A-31BF-4EFD-987E-1378BC291F9B}">
      <dgm:prSet/>
      <dgm:spPr/>
      <dgm:t>
        <a:bodyPr/>
        <a:lstStyle/>
        <a:p>
          <a:endParaRPr lang="nl-BE"/>
        </a:p>
      </dgm:t>
    </dgm:pt>
    <dgm:pt modelId="{0A5B6728-7D52-4375-9F4C-DD862366140F}">
      <dgm:prSet/>
      <dgm:spPr/>
      <dgm:t>
        <a:bodyPr/>
        <a:lstStyle/>
        <a:p>
          <a:r>
            <a:rPr lang="nl-BE" dirty="0"/>
            <a:t>Beiden dienen God bekend te maken op aarde.</a:t>
          </a:r>
        </a:p>
      </dgm:t>
    </dgm:pt>
    <dgm:pt modelId="{07B89095-3846-4674-B54A-8776E29A9D47}" type="parTrans" cxnId="{05D4DA1B-C764-40BD-9ABA-F91E3A738D22}">
      <dgm:prSet/>
      <dgm:spPr/>
      <dgm:t>
        <a:bodyPr/>
        <a:lstStyle/>
        <a:p>
          <a:endParaRPr lang="nl-BE"/>
        </a:p>
      </dgm:t>
    </dgm:pt>
    <dgm:pt modelId="{994507FA-F074-4CB6-8FDF-C472446EAD63}" type="sibTrans" cxnId="{05D4DA1B-C764-40BD-9ABA-F91E3A738D22}">
      <dgm:prSet/>
      <dgm:spPr/>
      <dgm:t>
        <a:bodyPr/>
        <a:lstStyle/>
        <a:p>
          <a:endParaRPr lang="nl-BE"/>
        </a:p>
      </dgm:t>
    </dgm:pt>
    <dgm:pt modelId="{D236EECB-4FA4-440A-B273-C3A42C91176B}">
      <dgm:prSet/>
      <dgm:spPr/>
      <dgm:t>
        <a:bodyPr/>
        <a:lstStyle/>
        <a:p>
          <a:r>
            <a:rPr lang="nl-BE" dirty="0"/>
            <a:t>Beiden zijn enkel verlost door de Messias.</a:t>
          </a:r>
        </a:p>
      </dgm:t>
    </dgm:pt>
    <dgm:pt modelId="{E02496B2-EAEB-45A0-B070-7A65CEEC5076}" type="parTrans" cxnId="{E3A422F1-DD1B-4588-9480-10212CD1EF2B}">
      <dgm:prSet/>
      <dgm:spPr/>
      <dgm:t>
        <a:bodyPr/>
        <a:lstStyle/>
        <a:p>
          <a:endParaRPr lang="nl-BE"/>
        </a:p>
      </dgm:t>
    </dgm:pt>
    <dgm:pt modelId="{B0694EBA-2416-4718-A5F2-D4953C0B6227}" type="sibTrans" cxnId="{E3A422F1-DD1B-4588-9480-10212CD1EF2B}">
      <dgm:prSet/>
      <dgm:spPr/>
      <dgm:t>
        <a:bodyPr/>
        <a:lstStyle/>
        <a:p>
          <a:endParaRPr lang="nl-BE"/>
        </a:p>
      </dgm:t>
    </dgm:pt>
    <dgm:pt modelId="{7E5AF0C8-81D8-47AE-B353-42DA7EC7FE6A}">
      <dgm:prSet/>
      <dgm:spPr/>
      <dgm:t>
        <a:bodyPr/>
        <a:lstStyle/>
        <a:p>
          <a:r>
            <a:rPr lang="nl-BE" dirty="0"/>
            <a:t>Beiden zijn nakomelingen van Abraham.</a:t>
          </a:r>
        </a:p>
      </dgm:t>
    </dgm:pt>
    <dgm:pt modelId="{EE528CE3-0CA4-4414-93F1-565867A5D594}" type="parTrans" cxnId="{1CB82057-85B5-40BC-989C-E1A8162235DF}">
      <dgm:prSet/>
      <dgm:spPr/>
      <dgm:t>
        <a:bodyPr/>
        <a:lstStyle/>
        <a:p>
          <a:endParaRPr lang="nl-BE"/>
        </a:p>
      </dgm:t>
    </dgm:pt>
    <dgm:pt modelId="{0D0AF33D-7210-47C1-A204-A533517D7A45}" type="sibTrans" cxnId="{1CB82057-85B5-40BC-989C-E1A8162235DF}">
      <dgm:prSet/>
      <dgm:spPr/>
      <dgm:t>
        <a:bodyPr/>
        <a:lstStyle/>
        <a:p>
          <a:endParaRPr lang="nl-BE"/>
        </a:p>
      </dgm:t>
    </dgm:pt>
    <dgm:pt modelId="{9C018257-E29F-42A6-8F13-587B80A7A3BC}" type="pres">
      <dgm:prSet presAssocID="{FF49299B-0D5F-4D8F-A131-43495044510F}" presName="Name0" presStyleCnt="0">
        <dgm:presLayoutVars>
          <dgm:chPref val="1"/>
          <dgm:dir/>
          <dgm:animOne val="branch"/>
          <dgm:animLvl val="lvl"/>
          <dgm:resizeHandles/>
        </dgm:presLayoutVars>
      </dgm:prSet>
      <dgm:spPr/>
    </dgm:pt>
    <dgm:pt modelId="{537B3476-06F8-4DEF-8D75-9513F38FB6B8}" type="pres">
      <dgm:prSet presAssocID="{5FE89AF4-2F5B-4D74-91BB-02BA1F052F9E}" presName="vertOne" presStyleCnt="0"/>
      <dgm:spPr/>
    </dgm:pt>
    <dgm:pt modelId="{4A09CAE3-4E5A-43A8-9C65-BD851C690901}" type="pres">
      <dgm:prSet presAssocID="{5FE89AF4-2F5B-4D74-91BB-02BA1F052F9E}" presName="txOne" presStyleLbl="node0" presStyleIdx="0" presStyleCnt="2">
        <dgm:presLayoutVars>
          <dgm:chPref val="3"/>
        </dgm:presLayoutVars>
      </dgm:prSet>
      <dgm:spPr/>
    </dgm:pt>
    <dgm:pt modelId="{96011F9A-4E84-496A-AF99-0092A059210A}" type="pres">
      <dgm:prSet presAssocID="{5FE89AF4-2F5B-4D74-91BB-02BA1F052F9E}" presName="parTransOne" presStyleCnt="0"/>
      <dgm:spPr/>
    </dgm:pt>
    <dgm:pt modelId="{57C9A4E3-25C1-488B-949F-CB148D15A1C7}" type="pres">
      <dgm:prSet presAssocID="{5FE89AF4-2F5B-4D74-91BB-02BA1F052F9E}" presName="horzOne" presStyleCnt="0"/>
      <dgm:spPr/>
    </dgm:pt>
    <dgm:pt modelId="{60EBEF5B-C2D7-4B2F-B953-B99D4AB94F4E}" type="pres">
      <dgm:prSet presAssocID="{6D2BB708-2B11-4D2C-8003-2E343522AD6F}" presName="vertTwo" presStyleCnt="0"/>
      <dgm:spPr/>
    </dgm:pt>
    <dgm:pt modelId="{1CCF1434-6B1C-468E-AC46-8308DA8EB36C}" type="pres">
      <dgm:prSet presAssocID="{6D2BB708-2B11-4D2C-8003-2E343522AD6F}" presName="txTwo" presStyleLbl="node2" presStyleIdx="0" presStyleCnt="6">
        <dgm:presLayoutVars>
          <dgm:chPref val="3"/>
        </dgm:presLayoutVars>
      </dgm:prSet>
      <dgm:spPr/>
    </dgm:pt>
    <dgm:pt modelId="{6BCB0B4B-B7E8-4D64-B09C-93D6D21B1183}" type="pres">
      <dgm:prSet presAssocID="{6D2BB708-2B11-4D2C-8003-2E343522AD6F}" presName="horzTwo" presStyleCnt="0"/>
      <dgm:spPr/>
    </dgm:pt>
    <dgm:pt modelId="{B010E949-6A07-4BF2-81FE-50400F6EAFAF}" type="pres">
      <dgm:prSet presAssocID="{175E16CD-397B-4C5A-A53F-3C5B3654AD69}" presName="sibSpaceTwo" presStyleCnt="0"/>
      <dgm:spPr/>
    </dgm:pt>
    <dgm:pt modelId="{682F1A1D-515B-4000-83A2-9CDDD91809CB}" type="pres">
      <dgm:prSet presAssocID="{D7A6B1CA-F885-4B9C-9F5A-7EB374EBE3A6}" presName="vertTwo" presStyleCnt="0"/>
      <dgm:spPr/>
    </dgm:pt>
    <dgm:pt modelId="{D148598D-9B65-4E4F-A5AE-EB9248EF267E}" type="pres">
      <dgm:prSet presAssocID="{D7A6B1CA-F885-4B9C-9F5A-7EB374EBE3A6}" presName="txTwo" presStyleLbl="node2" presStyleIdx="1" presStyleCnt="6">
        <dgm:presLayoutVars>
          <dgm:chPref val="3"/>
        </dgm:presLayoutVars>
      </dgm:prSet>
      <dgm:spPr/>
    </dgm:pt>
    <dgm:pt modelId="{50B45241-6412-4CBB-8513-1ADE623BF1D6}" type="pres">
      <dgm:prSet presAssocID="{D7A6B1CA-F885-4B9C-9F5A-7EB374EBE3A6}" presName="horzTwo" presStyleCnt="0"/>
      <dgm:spPr/>
    </dgm:pt>
    <dgm:pt modelId="{7860B3E8-AC55-4680-9315-CAEE7F7A766F}" type="pres">
      <dgm:prSet presAssocID="{39A6F516-DEAF-4949-A502-5293751A3F2A}" presName="sibSpaceTwo" presStyleCnt="0"/>
      <dgm:spPr/>
    </dgm:pt>
    <dgm:pt modelId="{3E39A2F2-EFF0-4DF7-8DB3-94D73564C1E7}" type="pres">
      <dgm:prSet presAssocID="{5A26413B-335D-4B0C-84B1-47482BC25D82}" presName="vertTwo" presStyleCnt="0"/>
      <dgm:spPr/>
    </dgm:pt>
    <dgm:pt modelId="{FFC6B960-01B2-48B5-988E-7BF2A7CE8D49}" type="pres">
      <dgm:prSet presAssocID="{5A26413B-335D-4B0C-84B1-47482BC25D82}" presName="txTwo" presStyleLbl="node2" presStyleIdx="2" presStyleCnt="6">
        <dgm:presLayoutVars>
          <dgm:chPref val="3"/>
        </dgm:presLayoutVars>
      </dgm:prSet>
      <dgm:spPr/>
    </dgm:pt>
    <dgm:pt modelId="{3029AEA0-AD21-41AD-8EE4-253D51667E4E}" type="pres">
      <dgm:prSet presAssocID="{5A26413B-335D-4B0C-84B1-47482BC25D82}" presName="horzTwo" presStyleCnt="0"/>
      <dgm:spPr/>
    </dgm:pt>
    <dgm:pt modelId="{39E435F8-C959-428B-8E75-42B9A295B8BF}" type="pres">
      <dgm:prSet presAssocID="{F584102D-9C67-44A9-AA41-3C092D044FE5}" presName="sibSpaceOne" presStyleCnt="0"/>
      <dgm:spPr/>
    </dgm:pt>
    <dgm:pt modelId="{0FE39E8D-9748-4EBD-BFC5-8FCBC68E4518}" type="pres">
      <dgm:prSet presAssocID="{695C080E-0835-4531-AD99-1BF3000CC068}" presName="vertOne" presStyleCnt="0"/>
      <dgm:spPr/>
    </dgm:pt>
    <dgm:pt modelId="{6383399A-124E-443D-9677-6A50D635F234}" type="pres">
      <dgm:prSet presAssocID="{695C080E-0835-4531-AD99-1BF3000CC068}" presName="txOne" presStyleLbl="node0" presStyleIdx="1" presStyleCnt="2">
        <dgm:presLayoutVars>
          <dgm:chPref val="3"/>
        </dgm:presLayoutVars>
      </dgm:prSet>
      <dgm:spPr/>
    </dgm:pt>
    <dgm:pt modelId="{DA90BE04-5493-4AE6-86A6-9A72D0A99796}" type="pres">
      <dgm:prSet presAssocID="{695C080E-0835-4531-AD99-1BF3000CC068}" presName="parTransOne" presStyleCnt="0"/>
      <dgm:spPr/>
    </dgm:pt>
    <dgm:pt modelId="{55A8A49C-5771-47E9-8BC4-456D63506260}" type="pres">
      <dgm:prSet presAssocID="{695C080E-0835-4531-AD99-1BF3000CC068}" presName="horzOne" presStyleCnt="0"/>
      <dgm:spPr/>
    </dgm:pt>
    <dgm:pt modelId="{517BE955-FB58-44A7-866D-548F5EDBB4F1}" type="pres">
      <dgm:prSet presAssocID="{0A5B6728-7D52-4375-9F4C-DD862366140F}" presName="vertTwo" presStyleCnt="0"/>
      <dgm:spPr/>
    </dgm:pt>
    <dgm:pt modelId="{491AD83E-FD03-42A1-ABB4-AEDF3A884417}" type="pres">
      <dgm:prSet presAssocID="{0A5B6728-7D52-4375-9F4C-DD862366140F}" presName="txTwo" presStyleLbl="node2" presStyleIdx="3" presStyleCnt="6">
        <dgm:presLayoutVars>
          <dgm:chPref val="3"/>
        </dgm:presLayoutVars>
      </dgm:prSet>
      <dgm:spPr/>
    </dgm:pt>
    <dgm:pt modelId="{FC8385EB-739C-43D3-B70B-18FBCE6BE106}" type="pres">
      <dgm:prSet presAssocID="{0A5B6728-7D52-4375-9F4C-DD862366140F}" presName="horzTwo" presStyleCnt="0"/>
      <dgm:spPr/>
    </dgm:pt>
    <dgm:pt modelId="{DCB37CB0-448B-4580-88A8-623687739BC3}" type="pres">
      <dgm:prSet presAssocID="{994507FA-F074-4CB6-8FDF-C472446EAD63}" presName="sibSpaceTwo" presStyleCnt="0"/>
      <dgm:spPr/>
    </dgm:pt>
    <dgm:pt modelId="{4022AE86-1C75-4072-B392-A7659949A473}" type="pres">
      <dgm:prSet presAssocID="{D236EECB-4FA4-440A-B273-C3A42C91176B}" presName="vertTwo" presStyleCnt="0"/>
      <dgm:spPr/>
    </dgm:pt>
    <dgm:pt modelId="{9C20BB59-F28C-4068-9FB0-EC02D9585A52}" type="pres">
      <dgm:prSet presAssocID="{D236EECB-4FA4-440A-B273-C3A42C91176B}" presName="txTwo" presStyleLbl="node2" presStyleIdx="4" presStyleCnt="6">
        <dgm:presLayoutVars>
          <dgm:chPref val="3"/>
        </dgm:presLayoutVars>
      </dgm:prSet>
      <dgm:spPr/>
    </dgm:pt>
    <dgm:pt modelId="{784DA611-36EA-4444-A116-9D900DF9FC33}" type="pres">
      <dgm:prSet presAssocID="{D236EECB-4FA4-440A-B273-C3A42C91176B}" presName="horzTwo" presStyleCnt="0"/>
      <dgm:spPr/>
    </dgm:pt>
    <dgm:pt modelId="{75405CE3-3015-42DC-AC2D-BE8B0C71B1EF}" type="pres">
      <dgm:prSet presAssocID="{B0694EBA-2416-4718-A5F2-D4953C0B6227}" presName="sibSpaceTwo" presStyleCnt="0"/>
      <dgm:spPr/>
    </dgm:pt>
    <dgm:pt modelId="{118F052A-A85E-4045-B057-ED00042FBE4F}" type="pres">
      <dgm:prSet presAssocID="{7E5AF0C8-81D8-47AE-B353-42DA7EC7FE6A}" presName="vertTwo" presStyleCnt="0"/>
      <dgm:spPr/>
    </dgm:pt>
    <dgm:pt modelId="{DE319EE8-33CC-4D74-894E-EF4DB05B423B}" type="pres">
      <dgm:prSet presAssocID="{7E5AF0C8-81D8-47AE-B353-42DA7EC7FE6A}" presName="txTwo" presStyleLbl="node2" presStyleIdx="5" presStyleCnt="6">
        <dgm:presLayoutVars>
          <dgm:chPref val="3"/>
        </dgm:presLayoutVars>
      </dgm:prSet>
      <dgm:spPr/>
    </dgm:pt>
    <dgm:pt modelId="{7FF4C18C-6880-4415-92F6-63E9EC3A6B95}" type="pres">
      <dgm:prSet presAssocID="{7E5AF0C8-81D8-47AE-B353-42DA7EC7FE6A}" presName="horzTwo" presStyleCnt="0"/>
      <dgm:spPr/>
    </dgm:pt>
  </dgm:ptLst>
  <dgm:cxnLst>
    <dgm:cxn modelId="{E2675208-110C-4522-83D1-24277DD29536}" type="presOf" srcId="{D236EECB-4FA4-440A-B273-C3A42C91176B}" destId="{9C20BB59-F28C-4068-9FB0-EC02D9585A52}" srcOrd="0" destOrd="0" presId="urn:microsoft.com/office/officeart/2005/8/layout/architecture+Icon"/>
    <dgm:cxn modelId="{C5E0D412-5BEC-4779-BB6D-A02209BEEB80}" srcId="{5FE89AF4-2F5B-4D74-91BB-02BA1F052F9E}" destId="{6D2BB708-2B11-4D2C-8003-2E343522AD6F}" srcOrd="0" destOrd="0" parTransId="{370C19F7-E40C-48B0-A9F6-517CF91B2C16}" sibTransId="{175E16CD-397B-4C5A-A53F-3C5B3654AD69}"/>
    <dgm:cxn modelId="{8CBD041A-31BF-4EFD-987E-1378BC291F9B}" srcId="{FF49299B-0D5F-4D8F-A131-43495044510F}" destId="{695C080E-0835-4531-AD99-1BF3000CC068}" srcOrd="1" destOrd="0" parTransId="{09547B14-ECA0-4853-87BD-EED396F25A05}" sibTransId="{B6C4494F-9F53-44B3-BF69-0EBCDBCD5FBB}"/>
    <dgm:cxn modelId="{05D4DA1B-C764-40BD-9ABA-F91E3A738D22}" srcId="{695C080E-0835-4531-AD99-1BF3000CC068}" destId="{0A5B6728-7D52-4375-9F4C-DD862366140F}" srcOrd="0" destOrd="0" parTransId="{07B89095-3846-4674-B54A-8776E29A9D47}" sibTransId="{994507FA-F074-4CB6-8FDF-C472446EAD63}"/>
    <dgm:cxn modelId="{8EAF7221-6DB0-4397-8694-04A0D31751F9}" type="presOf" srcId="{5FE89AF4-2F5B-4D74-91BB-02BA1F052F9E}" destId="{4A09CAE3-4E5A-43A8-9C65-BD851C690901}" srcOrd="0" destOrd="0" presId="urn:microsoft.com/office/officeart/2005/8/layout/architecture+Icon"/>
    <dgm:cxn modelId="{7062B822-2FF2-4766-830E-A31E13807F0F}" type="presOf" srcId="{7E5AF0C8-81D8-47AE-B353-42DA7EC7FE6A}" destId="{DE319EE8-33CC-4D74-894E-EF4DB05B423B}" srcOrd="0" destOrd="0" presId="urn:microsoft.com/office/officeart/2005/8/layout/architecture+Icon"/>
    <dgm:cxn modelId="{390F1D38-D71A-4D32-8A9B-96F0C686CC7A}" type="presOf" srcId="{D7A6B1CA-F885-4B9C-9F5A-7EB374EBE3A6}" destId="{D148598D-9B65-4E4F-A5AE-EB9248EF267E}" srcOrd="0" destOrd="0" presId="urn:microsoft.com/office/officeart/2005/8/layout/architecture+Icon"/>
    <dgm:cxn modelId="{7A643771-6BD0-4C48-8B66-A584DE1397F5}" srcId="{5FE89AF4-2F5B-4D74-91BB-02BA1F052F9E}" destId="{D7A6B1CA-F885-4B9C-9F5A-7EB374EBE3A6}" srcOrd="1" destOrd="0" parTransId="{913B6BA3-CB9B-4B8D-9CBF-C13BD3D5532A}" sibTransId="{39A6F516-DEAF-4949-A502-5293751A3F2A}"/>
    <dgm:cxn modelId="{1CB82057-85B5-40BC-989C-E1A8162235DF}" srcId="{695C080E-0835-4531-AD99-1BF3000CC068}" destId="{7E5AF0C8-81D8-47AE-B353-42DA7EC7FE6A}" srcOrd="2" destOrd="0" parTransId="{EE528CE3-0CA4-4414-93F1-565867A5D594}" sibTransId="{0D0AF33D-7210-47C1-A204-A533517D7A45}"/>
    <dgm:cxn modelId="{A8ADA357-BC43-41CB-B165-B7FFAC7E9E5C}" type="presOf" srcId="{FF49299B-0D5F-4D8F-A131-43495044510F}" destId="{9C018257-E29F-42A6-8F13-587B80A7A3BC}" srcOrd="0" destOrd="0" presId="urn:microsoft.com/office/officeart/2005/8/layout/architecture+Icon"/>
    <dgm:cxn modelId="{74C74289-BD07-4F45-BC66-40D94E147369}" srcId="{FF49299B-0D5F-4D8F-A131-43495044510F}" destId="{5FE89AF4-2F5B-4D74-91BB-02BA1F052F9E}" srcOrd="0" destOrd="0" parTransId="{6945D76E-5C6B-4986-B762-B4C64C043335}" sibTransId="{F584102D-9C67-44A9-AA41-3C092D044FE5}"/>
    <dgm:cxn modelId="{8F1F18B7-0409-404F-B3FA-E01FBA671C34}" type="presOf" srcId="{5A26413B-335D-4B0C-84B1-47482BC25D82}" destId="{FFC6B960-01B2-48B5-988E-7BF2A7CE8D49}" srcOrd="0" destOrd="0" presId="urn:microsoft.com/office/officeart/2005/8/layout/architecture+Icon"/>
    <dgm:cxn modelId="{84C920BE-3159-4B2D-A13D-DFE6757A8C02}" srcId="{5FE89AF4-2F5B-4D74-91BB-02BA1F052F9E}" destId="{5A26413B-335D-4B0C-84B1-47482BC25D82}" srcOrd="2" destOrd="0" parTransId="{67E10478-3050-42A6-90E0-6C7C2B145DAA}" sibTransId="{221F5086-B728-4EDA-A53D-A2733B7070E6}"/>
    <dgm:cxn modelId="{E9ABEDC1-8CC4-4A48-B501-E9C9ECDA380D}" type="presOf" srcId="{6D2BB708-2B11-4D2C-8003-2E343522AD6F}" destId="{1CCF1434-6B1C-468E-AC46-8308DA8EB36C}" srcOrd="0" destOrd="0" presId="urn:microsoft.com/office/officeart/2005/8/layout/architecture+Icon"/>
    <dgm:cxn modelId="{6E7F73DB-EE22-4D56-AB3C-680AFCD8B280}" type="presOf" srcId="{695C080E-0835-4531-AD99-1BF3000CC068}" destId="{6383399A-124E-443D-9677-6A50D635F234}" srcOrd="0" destOrd="0" presId="urn:microsoft.com/office/officeart/2005/8/layout/architecture+Icon"/>
    <dgm:cxn modelId="{E3A422F1-DD1B-4588-9480-10212CD1EF2B}" srcId="{695C080E-0835-4531-AD99-1BF3000CC068}" destId="{D236EECB-4FA4-440A-B273-C3A42C91176B}" srcOrd="1" destOrd="0" parTransId="{E02496B2-EAEB-45A0-B070-7A65CEEC5076}" sibTransId="{B0694EBA-2416-4718-A5F2-D4953C0B6227}"/>
    <dgm:cxn modelId="{EC6043F4-D97A-43D3-AB71-B6FDBF2C77FA}" type="presOf" srcId="{0A5B6728-7D52-4375-9F4C-DD862366140F}" destId="{491AD83E-FD03-42A1-ABB4-AEDF3A884417}" srcOrd="0" destOrd="0" presId="urn:microsoft.com/office/officeart/2005/8/layout/architecture+Icon"/>
    <dgm:cxn modelId="{8D3D4635-B4E9-4723-9CA4-C11C7A647AFD}" type="presParOf" srcId="{9C018257-E29F-42A6-8F13-587B80A7A3BC}" destId="{537B3476-06F8-4DEF-8D75-9513F38FB6B8}" srcOrd="0" destOrd="0" presId="urn:microsoft.com/office/officeart/2005/8/layout/architecture+Icon"/>
    <dgm:cxn modelId="{BA7E4A07-506D-4EE9-B85C-7F563FEB3880}" type="presParOf" srcId="{537B3476-06F8-4DEF-8D75-9513F38FB6B8}" destId="{4A09CAE3-4E5A-43A8-9C65-BD851C690901}" srcOrd="0" destOrd="0" presId="urn:microsoft.com/office/officeart/2005/8/layout/architecture+Icon"/>
    <dgm:cxn modelId="{833DB221-7997-44F3-8C12-0F0091F6C448}" type="presParOf" srcId="{537B3476-06F8-4DEF-8D75-9513F38FB6B8}" destId="{96011F9A-4E84-496A-AF99-0092A059210A}" srcOrd="1" destOrd="0" presId="urn:microsoft.com/office/officeart/2005/8/layout/architecture+Icon"/>
    <dgm:cxn modelId="{5DD8D7C4-4470-42F2-97C1-396B69B25E28}" type="presParOf" srcId="{537B3476-06F8-4DEF-8D75-9513F38FB6B8}" destId="{57C9A4E3-25C1-488B-949F-CB148D15A1C7}" srcOrd="2" destOrd="0" presId="urn:microsoft.com/office/officeart/2005/8/layout/architecture+Icon"/>
    <dgm:cxn modelId="{BDA77507-69A5-42CF-8B0E-A62B090A5FAD}" type="presParOf" srcId="{57C9A4E3-25C1-488B-949F-CB148D15A1C7}" destId="{60EBEF5B-C2D7-4B2F-B953-B99D4AB94F4E}" srcOrd="0" destOrd="0" presId="urn:microsoft.com/office/officeart/2005/8/layout/architecture+Icon"/>
    <dgm:cxn modelId="{FC6DD4A8-D159-4935-A2D5-0BE2A2E39750}" type="presParOf" srcId="{60EBEF5B-C2D7-4B2F-B953-B99D4AB94F4E}" destId="{1CCF1434-6B1C-468E-AC46-8308DA8EB36C}" srcOrd="0" destOrd="0" presId="urn:microsoft.com/office/officeart/2005/8/layout/architecture+Icon"/>
    <dgm:cxn modelId="{E04C3FE7-28C5-4C34-BF95-41FBC1AA26E0}" type="presParOf" srcId="{60EBEF5B-C2D7-4B2F-B953-B99D4AB94F4E}" destId="{6BCB0B4B-B7E8-4D64-B09C-93D6D21B1183}" srcOrd="1" destOrd="0" presId="urn:microsoft.com/office/officeart/2005/8/layout/architecture+Icon"/>
    <dgm:cxn modelId="{9F641929-40EB-4FB1-A648-266E00F5357C}" type="presParOf" srcId="{57C9A4E3-25C1-488B-949F-CB148D15A1C7}" destId="{B010E949-6A07-4BF2-81FE-50400F6EAFAF}" srcOrd="1" destOrd="0" presId="urn:microsoft.com/office/officeart/2005/8/layout/architecture+Icon"/>
    <dgm:cxn modelId="{94A9F4B1-8F4F-4491-BED9-8EAB35B5F1FC}" type="presParOf" srcId="{57C9A4E3-25C1-488B-949F-CB148D15A1C7}" destId="{682F1A1D-515B-4000-83A2-9CDDD91809CB}" srcOrd="2" destOrd="0" presId="urn:microsoft.com/office/officeart/2005/8/layout/architecture+Icon"/>
    <dgm:cxn modelId="{57AFDEC0-C383-4AE4-9783-0D037BE3ECFD}" type="presParOf" srcId="{682F1A1D-515B-4000-83A2-9CDDD91809CB}" destId="{D148598D-9B65-4E4F-A5AE-EB9248EF267E}" srcOrd="0" destOrd="0" presId="urn:microsoft.com/office/officeart/2005/8/layout/architecture+Icon"/>
    <dgm:cxn modelId="{90A8EC02-3A8D-4477-8E34-233C32FB660C}" type="presParOf" srcId="{682F1A1D-515B-4000-83A2-9CDDD91809CB}" destId="{50B45241-6412-4CBB-8513-1ADE623BF1D6}" srcOrd="1" destOrd="0" presId="urn:microsoft.com/office/officeart/2005/8/layout/architecture+Icon"/>
    <dgm:cxn modelId="{E445988B-C4DB-4A57-9D0E-B1E6BFCD04B9}" type="presParOf" srcId="{57C9A4E3-25C1-488B-949F-CB148D15A1C7}" destId="{7860B3E8-AC55-4680-9315-CAEE7F7A766F}" srcOrd="3" destOrd="0" presId="urn:microsoft.com/office/officeart/2005/8/layout/architecture+Icon"/>
    <dgm:cxn modelId="{1379B74E-E087-419D-9032-EC3B98025E19}" type="presParOf" srcId="{57C9A4E3-25C1-488B-949F-CB148D15A1C7}" destId="{3E39A2F2-EFF0-4DF7-8DB3-94D73564C1E7}" srcOrd="4" destOrd="0" presId="urn:microsoft.com/office/officeart/2005/8/layout/architecture+Icon"/>
    <dgm:cxn modelId="{E61E18A0-906D-4D48-BEC4-97240C3CEFEC}" type="presParOf" srcId="{3E39A2F2-EFF0-4DF7-8DB3-94D73564C1E7}" destId="{FFC6B960-01B2-48B5-988E-7BF2A7CE8D49}" srcOrd="0" destOrd="0" presId="urn:microsoft.com/office/officeart/2005/8/layout/architecture+Icon"/>
    <dgm:cxn modelId="{4293FF76-F9CE-4795-8F6F-8AB610079A3A}" type="presParOf" srcId="{3E39A2F2-EFF0-4DF7-8DB3-94D73564C1E7}" destId="{3029AEA0-AD21-41AD-8EE4-253D51667E4E}" srcOrd="1" destOrd="0" presId="urn:microsoft.com/office/officeart/2005/8/layout/architecture+Icon"/>
    <dgm:cxn modelId="{1E20A641-883B-4A32-B26E-69BE26BBD84B}" type="presParOf" srcId="{9C018257-E29F-42A6-8F13-587B80A7A3BC}" destId="{39E435F8-C959-428B-8E75-42B9A295B8BF}" srcOrd="1" destOrd="0" presId="urn:microsoft.com/office/officeart/2005/8/layout/architecture+Icon"/>
    <dgm:cxn modelId="{4A5A8845-CB6C-474E-9F50-08B3E93AD993}" type="presParOf" srcId="{9C018257-E29F-42A6-8F13-587B80A7A3BC}" destId="{0FE39E8D-9748-4EBD-BFC5-8FCBC68E4518}" srcOrd="2" destOrd="0" presId="urn:microsoft.com/office/officeart/2005/8/layout/architecture+Icon"/>
    <dgm:cxn modelId="{B70468D1-4701-4BDB-82C3-F332FFD28997}" type="presParOf" srcId="{0FE39E8D-9748-4EBD-BFC5-8FCBC68E4518}" destId="{6383399A-124E-443D-9677-6A50D635F234}" srcOrd="0" destOrd="0" presId="urn:microsoft.com/office/officeart/2005/8/layout/architecture+Icon"/>
    <dgm:cxn modelId="{FDFC6C0D-8A50-465B-B33D-47CCD5C8E1B2}" type="presParOf" srcId="{0FE39E8D-9748-4EBD-BFC5-8FCBC68E4518}" destId="{DA90BE04-5493-4AE6-86A6-9A72D0A99796}" srcOrd="1" destOrd="0" presId="urn:microsoft.com/office/officeart/2005/8/layout/architecture+Icon"/>
    <dgm:cxn modelId="{C4D8548B-6604-437B-9202-54593067EF88}" type="presParOf" srcId="{0FE39E8D-9748-4EBD-BFC5-8FCBC68E4518}" destId="{55A8A49C-5771-47E9-8BC4-456D63506260}" srcOrd="2" destOrd="0" presId="urn:microsoft.com/office/officeart/2005/8/layout/architecture+Icon"/>
    <dgm:cxn modelId="{0016D55A-6DF6-48B6-8C72-C0F128247410}" type="presParOf" srcId="{55A8A49C-5771-47E9-8BC4-456D63506260}" destId="{517BE955-FB58-44A7-866D-548F5EDBB4F1}" srcOrd="0" destOrd="0" presId="urn:microsoft.com/office/officeart/2005/8/layout/architecture+Icon"/>
    <dgm:cxn modelId="{9EECC4C6-CB3B-44D8-B131-F11A95508E60}" type="presParOf" srcId="{517BE955-FB58-44A7-866D-548F5EDBB4F1}" destId="{491AD83E-FD03-42A1-ABB4-AEDF3A884417}" srcOrd="0" destOrd="0" presId="urn:microsoft.com/office/officeart/2005/8/layout/architecture+Icon"/>
    <dgm:cxn modelId="{86425420-5CAA-4A6D-8E76-90C126AD4334}" type="presParOf" srcId="{517BE955-FB58-44A7-866D-548F5EDBB4F1}" destId="{FC8385EB-739C-43D3-B70B-18FBCE6BE106}" srcOrd="1" destOrd="0" presId="urn:microsoft.com/office/officeart/2005/8/layout/architecture+Icon"/>
    <dgm:cxn modelId="{E5A87AB6-AEC2-4619-98B5-79CC98DD8760}" type="presParOf" srcId="{55A8A49C-5771-47E9-8BC4-456D63506260}" destId="{DCB37CB0-448B-4580-88A8-623687739BC3}" srcOrd="1" destOrd="0" presId="urn:microsoft.com/office/officeart/2005/8/layout/architecture+Icon"/>
    <dgm:cxn modelId="{D5B35935-9545-4150-9A85-E32651A07512}" type="presParOf" srcId="{55A8A49C-5771-47E9-8BC4-456D63506260}" destId="{4022AE86-1C75-4072-B392-A7659949A473}" srcOrd="2" destOrd="0" presId="urn:microsoft.com/office/officeart/2005/8/layout/architecture+Icon"/>
    <dgm:cxn modelId="{DD23BBB7-E77D-403A-999B-1F19C156EC86}" type="presParOf" srcId="{4022AE86-1C75-4072-B392-A7659949A473}" destId="{9C20BB59-F28C-4068-9FB0-EC02D9585A52}" srcOrd="0" destOrd="0" presId="urn:microsoft.com/office/officeart/2005/8/layout/architecture+Icon"/>
    <dgm:cxn modelId="{D7EFF3DF-33C8-45A3-90EB-A4E927222D3C}" type="presParOf" srcId="{4022AE86-1C75-4072-B392-A7659949A473}" destId="{784DA611-36EA-4444-A116-9D900DF9FC33}" srcOrd="1" destOrd="0" presId="urn:microsoft.com/office/officeart/2005/8/layout/architecture+Icon"/>
    <dgm:cxn modelId="{9E1D704A-8BE6-4041-AFA0-0BC295BD37DA}" type="presParOf" srcId="{55A8A49C-5771-47E9-8BC4-456D63506260}" destId="{75405CE3-3015-42DC-AC2D-BE8B0C71B1EF}" srcOrd="3" destOrd="0" presId="urn:microsoft.com/office/officeart/2005/8/layout/architecture+Icon"/>
    <dgm:cxn modelId="{155CBF8A-D3FB-4702-8A1C-8992054BD6D0}" type="presParOf" srcId="{55A8A49C-5771-47E9-8BC4-456D63506260}" destId="{118F052A-A85E-4045-B057-ED00042FBE4F}" srcOrd="4" destOrd="0" presId="urn:microsoft.com/office/officeart/2005/8/layout/architecture+Icon"/>
    <dgm:cxn modelId="{54FA619D-9F18-49AD-BA2E-F2E9EADB9A0E}" type="presParOf" srcId="{118F052A-A85E-4045-B057-ED00042FBE4F}" destId="{DE319EE8-33CC-4D74-894E-EF4DB05B423B}" srcOrd="0" destOrd="0" presId="urn:microsoft.com/office/officeart/2005/8/layout/architecture+Icon"/>
    <dgm:cxn modelId="{B1E74007-15D1-42D8-9478-1E587B3137B9}" type="presParOf" srcId="{118F052A-A85E-4045-B057-ED00042FBE4F}" destId="{7FF4C18C-6880-4415-92F6-63E9EC3A6B95}" srcOrd="1" destOrd="0" presId="urn:microsoft.com/office/officeart/2005/8/layout/architecture+Icon"/>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FF0C1E4-27D1-4693-9AF2-7F14E54D5A51}" type="doc">
      <dgm:prSet loTypeId="urn:microsoft.com/office/officeart/2005/8/layout/target1" loCatId="relationship" qsTypeId="urn:microsoft.com/office/officeart/2005/8/quickstyle/simple2" qsCatId="simple" csTypeId="urn:microsoft.com/office/officeart/2005/8/colors/accent0_1" csCatId="mainScheme" phldr="1"/>
      <dgm:spPr/>
    </dgm:pt>
    <dgm:pt modelId="{CD987A3F-694B-43DD-812F-CC86F2D58FAB}">
      <dgm:prSet phldrT="[Tekst]"/>
      <dgm:spPr/>
      <dgm:t>
        <a:bodyPr/>
        <a:lstStyle/>
        <a:p>
          <a:r>
            <a:rPr lang="nl-BE" dirty="0"/>
            <a:t>Plaatselijke gemeente</a:t>
          </a:r>
        </a:p>
      </dgm:t>
    </dgm:pt>
    <dgm:pt modelId="{B339305C-D5C1-46A3-BD35-9E8E84D1D1A6}" type="parTrans" cxnId="{DB0258AC-B50B-470F-A5BA-AA2EEA5548D8}">
      <dgm:prSet/>
      <dgm:spPr/>
      <dgm:t>
        <a:bodyPr/>
        <a:lstStyle/>
        <a:p>
          <a:endParaRPr lang="nl-BE"/>
        </a:p>
      </dgm:t>
    </dgm:pt>
    <dgm:pt modelId="{4BD448EC-0062-4435-B547-25991A2A4D98}" type="sibTrans" cxnId="{DB0258AC-B50B-470F-A5BA-AA2EEA5548D8}">
      <dgm:prSet/>
      <dgm:spPr/>
      <dgm:t>
        <a:bodyPr/>
        <a:lstStyle/>
        <a:p>
          <a:endParaRPr lang="nl-BE"/>
        </a:p>
      </dgm:t>
    </dgm:pt>
    <dgm:pt modelId="{C661BD52-BC33-45B9-8F9D-FE43809FF012}">
      <dgm:prSet phldrT="[Tekst]"/>
      <dgm:spPr/>
      <dgm:t>
        <a:bodyPr/>
        <a:lstStyle/>
        <a:p>
          <a:r>
            <a:rPr lang="nl-BE" dirty="0"/>
            <a:t>Universele gemeente</a:t>
          </a:r>
        </a:p>
      </dgm:t>
    </dgm:pt>
    <dgm:pt modelId="{8FC440C5-3A4A-4564-94E7-0A4A1A96BA94}" type="parTrans" cxnId="{3A922D70-4217-40C0-AF5D-5D21048747B7}">
      <dgm:prSet/>
      <dgm:spPr/>
      <dgm:t>
        <a:bodyPr/>
        <a:lstStyle/>
        <a:p>
          <a:endParaRPr lang="nl-BE"/>
        </a:p>
      </dgm:t>
    </dgm:pt>
    <dgm:pt modelId="{B265E5FF-8612-44DB-B23A-06D14FA96504}" type="sibTrans" cxnId="{3A922D70-4217-40C0-AF5D-5D21048747B7}">
      <dgm:prSet/>
      <dgm:spPr/>
      <dgm:t>
        <a:bodyPr/>
        <a:lstStyle/>
        <a:p>
          <a:endParaRPr lang="nl-BE"/>
        </a:p>
      </dgm:t>
    </dgm:pt>
    <dgm:pt modelId="{3F978042-D766-44D0-BF98-FC86104FE8FF}">
      <dgm:prSet phldrT="[Tekst]"/>
      <dgm:spPr/>
      <dgm:t>
        <a:bodyPr/>
        <a:lstStyle/>
        <a:p>
          <a:r>
            <a:rPr lang="nl-BE" dirty="0"/>
            <a:t>Zichtbare gemeente</a:t>
          </a:r>
        </a:p>
      </dgm:t>
    </dgm:pt>
    <dgm:pt modelId="{CAA6D292-0634-4F92-8A74-8C88D5240EE5}" type="parTrans" cxnId="{3CDD7C1C-B9CD-4CBC-8281-73FBB7447CAD}">
      <dgm:prSet/>
      <dgm:spPr/>
      <dgm:t>
        <a:bodyPr/>
        <a:lstStyle/>
        <a:p>
          <a:endParaRPr lang="nl-BE"/>
        </a:p>
      </dgm:t>
    </dgm:pt>
    <dgm:pt modelId="{A567A529-09C9-4F31-9084-264C06030FFA}" type="sibTrans" cxnId="{3CDD7C1C-B9CD-4CBC-8281-73FBB7447CAD}">
      <dgm:prSet/>
      <dgm:spPr/>
      <dgm:t>
        <a:bodyPr/>
        <a:lstStyle/>
        <a:p>
          <a:endParaRPr lang="nl-BE"/>
        </a:p>
      </dgm:t>
    </dgm:pt>
    <dgm:pt modelId="{A662547A-ECA3-4992-88E5-A0AA11792B93}" type="pres">
      <dgm:prSet presAssocID="{3FF0C1E4-27D1-4693-9AF2-7F14E54D5A51}" presName="composite" presStyleCnt="0">
        <dgm:presLayoutVars>
          <dgm:chMax val="5"/>
          <dgm:dir/>
          <dgm:resizeHandles val="exact"/>
        </dgm:presLayoutVars>
      </dgm:prSet>
      <dgm:spPr/>
    </dgm:pt>
    <dgm:pt modelId="{D44B852F-1350-4E35-BA58-7DE888CEDB9B}" type="pres">
      <dgm:prSet presAssocID="{CD987A3F-694B-43DD-812F-CC86F2D58FAB}" presName="circle1" presStyleLbl="lnNode1" presStyleIdx="0" presStyleCnt="3"/>
      <dgm:spPr/>
    </dgm:pt>
    <dgm:pt modelId="{350435D3-4E91-4514-8C7A-7D5AB2901449}" type="pres">
      <dgm:prSet presAssocID="{CD987A3F-694B-43DD-812F-CC86F2D58FAB}" presName="text1" presStyleLbl="revTx" presStyleIdx="0" presStyleCnt="3">
        <dgm:presLayoutVars>
          <dgm:bulletEnabled val="1"/>
        </dgm:presLayoutVars>
      </dgm:prSet>
      <dgm:spPr/>
    </dgm:pt>
    <dgm:pt modelId="{916F2856-6BFC-42DA-932A-9DE6BC966D38}" type="pres">
      <dgm:prSet presAssocID="{CD987A3F-694B-43DD-812F-CC86F2D58FAB}" presName="line1" presStyleLbl="callout" presStyleIdx="0" presStyleCnt="6"/>
      <dgm:spPr/>
    </dgm:pt>
    <dgm:pt modelId="{5E841B7A-8226-4F8D-9B81-21340CEF8509}" type="pres">
      <dgm:prSet presAssocID="{CD987A3F-694B-43DD-812F-CC86F2D58FAB}" presName="d1" presStyleLbl="callout" presStyleIdx="1" presStyleCnt="6"/>
      <dgm:spPr/>
    </dgm:pt>
    <dgm:pt modelId="{768B31F0-A01E-4EEC-8B86-5F0E0F50FA29}" type="pres">
      <dgm:prSet presAssocID="{3F978042-D766-44D0-BF98-FC86104FE8FF}" presName="circle2" presStyleLbl="lnNode1" presStyleIdx="1" presStyleCnt="3"/>
      <dgm:spPr/>
    </dgm:pt>
    <dgm:pt modelId="{0E32399B-2AC2-4B2B-ADB6-0F4C310DF98C}" type="pres">
      <dgm:prSet presAssocID="{3F978042-D766-44D0-BF98-FC86104FE8FF}" presName="text2" presStyleLbl="revTx" presStyleIdx="1" presStyleCnt="3">
        <dgm:presLayoutVars>
          <dgm:bulletEnabled val="1"/>
        </dgm:presLayoutVars>
      </dgm:prSet>
      <dgm:spPr/>
    </dgm:pt>
    <dgm:pt modelId="{4AD4CE07-D75C-44DC-9290-241769C3B292}" type="pres">
      <dgm:prSet presAssocID="{3F978042-D766-44D0-BF98-FC86104FE8FF}" presName="line2" presStyleLbl="callout" presStyleIdx="2" presStyleCnt="6"/>
      <dgm:spPr/>
    </dgm:pt>
    <dgm:pt modelId="{CBDE8250-896A-48CF-A5B7-F8A1BEC81EDB}" type="pres">
      <dgm:prSet presAssocID="{3F978042-D766-44D0-BF98-FC86104FE8FF}" presName="d2" presStyleLbl="callout" presStyleIdx="3" presStyleCnt="6"/>
      <dgm:spPr/>
    </dgm:pt>
    <dgm:pt modelId="{BD665B7F-B784-4898-8A9F-C228510A280C}" type="pres">
      <dgm:prSet presAssocID="{C661BD52-BC33-45B9-8F9D-FE43809FF012}" presName="circle3" presStyleLbl="lnNode1" presStyleIdx="2" presStyleCnt="3"/>
      <dgm:spPr/>
    </dgm:pt>
    <dgm:pt modelId="{9769C79B-6136-4113-948F-55DB183CF28C}" type="pres">
      <dgm:prSet presAssocID="{C661BD52-BC33-45B9-8F9D-FE43809FF012}" presName="text3" presStyleLbl="revTx" presStyleIdx="2" presStyleCnt="3">
        <dgm:presLayoutVars>
          <dgm:bulletEnabled val="1"/>
        </dgm:presLayoutVars>
      </dgm:prSet>
      <dgm:spPr/>
    </dgm:pt>
    <dgm:pt modelId="{B1501F09-4135-444D-9825-6511D6B65C54}" type="pres">
      <dgm:prSet presAssocID="{C661BD52-BC33-45B9-8F9D-FE43809FF012}" presName="line3" presStyleLbl="callout" presStyleIdx="4" presStyleCnt="6"/>
      <dgm:spPr/>
    </dgm:pt>
    <dgm:pt modelId="{CEE4D032-6B8B-4904-9E65-B70587EF2295}" type="pres">
      <dgm:prSet presAssocID="{C661BD52-BC33-45B9-8F9D-FE43809FF012}" presName="d3" presStyleLbl="callout" presStyleIdx="5" presStyleCnt="6"/>
      <dgm:spPr/>
    </dgm:pt>
  </dgm:ptLst>
  <dgm:cxnLst>
    <dgm:cxn modelId="{3CDD7C1C-B9CD-4CBC-8281-73FBB7447CAD}" srcId="{3FF0C1E4-27D1-4693-9AF2-7F14E54D5A51}" destId="{3F978042-D766-44D0-BF98-FC86104FE8FF}" srcOrd="1" destOrd="0" parTransId="{CAA6D292-0634-4F92-8A74-8C88D5240EE5}" sibTransId="{A567A529-09C9-4F31-9084-264C06030FFA}"/>
    <dgm:cxn modelId="{A7B30740-389B-43F1-ACEC-5D84170C1F77}" type="presOf" srcId="{CD987A3F-694B-43DD-812F-CC86F2D58FAB}" destId="{350435D3-4E91-4514-8C7A-7D5AB2901449}" srcOrd="0" destOrd="0" presId="urn:microsoft.com/office/officeart/2005/8/layout/target1"/>
    <dgm:cxn modelId="{3A922D70-4217-40C0-AF5D-5D21048747B7}" srcId="{3FF0C1E4-27D1-4693-9AF2-7F14E54D5A51}" destId="{C661BD52-BC33-45B9-8F9D-FE43809FF012}" srcOrd="2" destOrd="0" parTransId="{8FC440C5-3A4A-4564-94E7-0A4A1A96BA94}" sibTransId="{B265E5FF-8612-44DB-B23A-06D14FA96504}"/>
    <dgm:cxn modelId="{AD7CFF5A-C02F-4E29-92B8-9D38178504BE}" type="presOf" srcId="{C661BD52-BC33-45B9-8F9D-FE43809FF012}" destId="{9769C79B-6136-4113-948F-55DB183CF28C}" srcOrd="0" destOrd="0" presId="urn:microsoft.com/office/officeart/2005/8/layout/target1"/>
    <dgm:cxn modelId="{DB0258AC-B50B-470F-A5BA-AA2EEA5548D8}" srcId="{3FF0C1E4-27D1-4693-9AF2-7F14E54D5A51}" destId="{CD987A3F-694B-43DD-812F-CC86F2D58FAB}" srcOrd="0" destOrd="0" parTransId="{B339305C-D5C1-46A3-BD35-9E8E84D1D1A6}" sibTransId="{4BD448EC-0062-4435-B547-25991A2A4D98}"/>
    <dgm:cxn modelId="{7F758FF4-7B94-4BA5-937A-D7CE8C3FFD30}" type="presOf" srcId="{3F978042-D766-44D0-BF98-FC86104FE8FF}" destId="{0E32399B-2AC2-4B2B-ADB6-0F4C310DF98C}" srcOrd="0" destOrd="0" presId="urn:microsoft.com/office/officeart/2005/8/layout/target1"/>
    <dgm:cxn modelId="{2CC8B6F9-803A-4763-95BB-11030CA392CA}" type="presOf" srcId="{3FF0C1E4-27D1-4693-9AF2-7F14E54D5A51}" destId="{A662547A-ECA3-4992-88E5-A0AA11792B93}" srcOrd="0" destOrd="0" presId="urn:microsoft.com/office/officeart/2005/8/layout/target1"/>
    <dgm:cxn modelId="{6D30AF7C-9ADB-472B-BE1B-CE230FA58C5A}" type="presParOf" srcId="{A662547A-ECA3-4992-88E5-A0AA11792B93}" destId="{D44B852F-1350-4E35-BA58-7DE888CEDB9B}" srcOrd="0" destOrd="0" presId="urn:microsoft.com/office/officeart/2005/8/layout/target1"/>
    <dgm:cxn modelId="{6ABE3085-8BE0-4D37-9427-AEEBC9DC8B39}" type="presParOf" srcId="{A662547A-ECA3-4992-88E5-A0AA11792B93}" destId="{350435D3-4E91-4514-8C7A-7D5AB2901449}" srcOrd="1" destOrd="0" presId="urn:microsoft.com/office/officeart/2005/8/layout/target1"/>
    <dgm:cxn modelId="{C933747A-FC41-404A-BA47-110FE67EC87D}" type="presParOf" srcId="{A662547A-ECA3-4992-88E5-A0AA11792B93}" destId="{916F2856-6BFC-42DA-932A-9DE6BC966D38}" srcOrd="2" destOrd="0" presId="urn:microsoft.com/office/officeart/2005/8/layout/target1"/>
    <dgm:cxn modelId="{177D915C-54B5-4B88-B93E-67FF32B9CFDE}" type="presParOf" srcId="{A662547A-ECA3-4992-88E5-A0AA11792B93}" destId="{5E841B7A-8226-4F8D-9B81-21340CEF8509}" srcOrd="3" destOrd="0" presId="urn:microsoft.com/office/officeart/2005/8/layout/target1"/>
    <dgm:cxn modelId="{ED58EB62-4FDC-48A1-A35A-CC19D8F303F3}" type="presParOf" srcId="{A662547A-ECA3-4992-88E5-A0AA11792B93}" destId="{768B31F0-A01E-4EEC-8B86-5F0E0F50FA29}" srcOrd="4" destOrd="0" presId="urn:microsoft.com/office/officeart/2005/8/layout/target1"/>
    <dgm:cxn modelId="{9B3D97A3-F71F-4751-ABC3-2E156D276497}" type="presParOf" srcId="{A662547A-ECA3-4992-88E5-A0AA11792B93}" destId="{0E32399B-2AC2-4B2B-ADB6-0F4C310DF98C}" srcOrd="5" destOrd="0" presId="urn:microsoft.com/office/officeart/2005/8/layout/target1"/>
    <dgm:cxn modelId="{AFF36981-FDF9-4ECC-9D7A-8FF855811086}" type="presParOf" srcId="{A662547A-ECA3-4992-88E5-A0AA11792B93}" destId="{4AD4CE07-D75C-44DC-9290-241769C3B292}" srcOrd="6" destOrd="0" presId="urn:microsoft.com/office/officeart/2005/8/layout/target1"/>
    <dgm:cxn modelId="{F8C9D084-4B93-4D68-8E65-ECB27DC29318}" type="presParOf" srcId="{A662547A-ECA3-4992-88E5-A0AA11792B93}" destId="{CBDE8250-896A-48CF-A5B7-F8A1BEC81EDB}" srcOrd="7" destOrd="0" presId="urn:microsoft.com/office/officeart/2005/8/layout/target1"/>
    <dgm:cxn modelId="{222E09C0-7998-4568-B088-92F8C96DF8CB}" type="presParOf" srcId="{A662547A-ECA3-4992-88E5-A0AA11792B93}" destId="{BD665B7F-B784-4898-8A9F-C228510A280C}" srcOrd="8" destOrd="0" presId="urn:microsoft.com/office/officeart/2005/8/layout/target1"/>
    <dgm:cxn modelId="{8882BA41-3763-43AA-A985-BFFBE00187AC}" type="presParOf" srcId="{A662547A-ECA3-4992-88E5-A0AA11792B93}" destId="{9769C79B-6136-4113-948F-55DB183CF28C}" srcOrd="9" destOrd="0" presId="urn:microsoft.com/office/officeart/2005/8/layout/target1"/>
    <dgm:cxn modelId="{0947A75D-A4C0-43E8-8C91-55D812A42DF3}" type="presParOf" srcId="{A662547A-ECA3-4992-88E5-A0AA11792B93}" destId="{B1501F09-4135-444D-9825-6511D6B65C54}" srcOrd="10" destOrd="0" presId="urn:microsoft.com/office/officeart/2005/8/layout/target1"/>
    <dgm:cxn modelId="{D3E0B9C8-9F42-4A4F-9B47-97ADE591AF15}" type="presParOf" srcId="{A662547A-ECA3-4992-88E5-A0AA11792B93}" destId="{CEE4D032-6B8B-4904-9E65-B70587EF2295}" srcOrd="11" destOrd="0" presId="urn:microsoft.com/office/officeart/2005/8/layout/targe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CD5428-FC47-44EF-A0FB-71DA73BC0A4A}">
      <dsp:nvSpPr>
        <dsp:cNvPr id="0" name=""/>
        <dsp:cNvSpPr/>
      </dsp:nvSpPr>
      <dsp:spPr>
        <a:xfrm>
          <a:off x="3529124" y="3904"/>
          <a:ext cx="1171351" cy="780901"/>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nl-BE" sz="1100" kern="1200" dirty="0"/>
            <a:t>Christus</a:t>
          </a:r>
        </a:p>
      </dsp:txBody>
      <dsp:txXfrm>
        <a:off x="3551996" y="26776"/>
        <a:ext cx="1125607" cy="735157"/>
      </dsp:txXfrm>
    </dsp:sp>
    <dsp:sp modelId="{A71EFFD4-CC94-4606-BA0C-7F3495DB7A64}">
      <dsp:nvSpPr>
        <dsp:cNvPr id="0" name=""/>
        <dsp:cNvSpPr/>
      </dsp:nvSpPr>
      <dsp:spPr>
        <a:xfrm>
          <a:off x="2592042" y="784805"/>
          <a:ext cx="1522757" cy="312360"/>
        </a:xfrm>
        <a:custGeom>
          <a:avLst/>
          <a:gdLst/>
          <a:ahLst/>
          <a:cxnLst/>
          <a:rect l="0" t="0" r="0" b="0"/>
          <a:pathLst>
            <a:path>
              <a:moveTo>
                <a:pt x="1522757" y="0"/>
              </a:moveTo>
              <a:lnTo>
                <a:pt x="1522757" y="156180"/>
              </a:lnTo>
              <a:lnTo>
                <a:pt x="0" y="156180"/>
              </a:lnTo>
              <a:lnTo>
                <a:pt x="0" y="312360"/>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C639F6C-4E68-48C5-B246-181B4163B132}">
      <dsp:nvSpPr>
        <dsp:cNvPr id="0" name=""/>
        <dsp:cNvSpPr/>
      </dsp:nvSpPr>
      <dsp:spPr>
        <a:xfrm>
          <a:off x="2006366" y="1097165"/>
          <a:ext cx="1171351" cy="780901"/>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nl-BE" sz="1100" kern="1200" dirty="0" err="1"/>
            <a:t>Montanisten</a:t>
          </a:r>
          <a:endParaRPr lang="nl-BE" sz="1100" kern="1200" dirty="0"/>
        </a:p>
      </dsp:txBody>
      <dsp:txXfrm>
        <a:off x="2029238" y="1120037"/>
        <a:ext cx="1125607" cy="735157"/>
      </dsp:txXfrm>
    </dsp:sp>
    <dsp:sp modelId="{DEE3E48E-3FCE-4D82-B95F-78CF877C0431}">
      <dsp:nvSpPr>
        <dsp:cNvPr id="0" name=""/>
        <dsp:cNvSpPr/>
      </dsp:nvSpPr>
      <dsp:spPr>
        <a:xfrm>
          <a:off x="4069080" y="784805"/>
          <a:ext cx="91440" cy="312360"/>
        </a:xfrm>
        <a:custGeom>
          <a:avLst/>
          <a:gdLst/>
          <a:ahLst/>
          <a:cxnLst/>
          <a:rect l="0" t="0" r="0" b="0"/>
          <a:pathLst>
            <a:path>
              <a:moveTo>
                <a:pt x="45720" y="0"/>
              </a:moveTo>
              <a:lnTo>
                <a:pt x="45720" y="312360"/>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AFD8676-F5DD-4778-A72C-1FA49E0C5A68}">
      <dsp:nvSpPr>
        <dsp:cNvPr id="0" name=""/>
        <dsp:cNvSpPr/>
      </dsp:nvSpPr>
      <dsp:spPr>
        <a:xfrm>
          <a:off x="3529124" y="1097165"/>
          <a:ext cx="1171351" cy="780901"/>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nl-BE" sz="1100" kern="1200" dirty="0"/>
            <a:t>30–1054nC</a:t>
          </a:r>
        </a:p>
      </dsp:txBody>
      <dsp:txXfrm>
        <a:off x="3551996" y="1120037"/>
        <a:ext cx="1125607" cy="735157"/>
      </dsp:txXfrm>
    </dsp:sp>
    <dsp:sp modelId="{41C72267-D9B3-485D-86EA-3FF357964EB9}">
      <dsp:nvSpPr>
        <dsp:cNvPr id="0" name=""/>
        <dsp:cNvSpPr/>
      </dsp:nvSpPr>
      <dsp:spPr>
        <a:xfrm>
          <a:off x="2592042" y="1878066"/>
          <a:ext cx="1522757" cy="312360"/>
        </a:xfrm>
        <a:custGeom>
          <a:avLst/>
          <a:gdLst/>
          <a:ahLst/>
          <a:cxnLst/>
          <a:rect l="0" t="0" r="0" b="0"/>
          <a:pathLst>
            <a:path>
              <a:moveTo>
                <a:pt x="1522757" y="0"/>
              </a:moveTo>
              <a:lnTo>
                <a:pt x="1522757" y="156180"/>
              </a:lnTo>
              <a:lnTo>
                <a:pt x="0" y="156180"/>
              </a:lnTo>
              <a:lnTo>
                <a:pt x="0" y="312360"/>
              </a:lnTo>
            </a:path>
          </a:pathLst>
        </a:custGeom>
        <a:noFill/>
        <a:ln w="12700" cap="flat" cmpd="sng" algn="ctr">
          <a:solidFill>
            <a:schemeClr val="dk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662C590-F4CD-4AE8-84BF-43F4DF25F17E}">
      <dsp:nvSpPr>
        <dsp:cNvPr id="0" name=""/>
        <dsp:cNvSpPr/>
      </dsp:nvSpPr>
      <dsp:spPr>
        <a:xfrm>
          <a:off x="2006366" y="2190427"/>
          <a:ext cx="1171351" cy="780901"/>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nl-BE" sz="1100" kern="1200" dirty="0"/>
            <a:t>Gereformeerden</a:t>
          </a:r>
        </a:p>
      </dsp:txBody>
      <dsp:txXfrm>
        <a:off x="2029238" y="2213299"/>
        <a:ext cx="1125607" cy="735157"/>
      </dsp:txXfrm>
    </dsp:sp>
    <dsp:sp modelId="{AFABC9BF-937A-4F8B-8B69-B8860BE2F45D}">
      <dsp:nvSpPr>
        <dsp:cNvPr id="0" name=""/>
        <dsp:cNvSpPr/>
      </dsp:nvSpPr>
      <dsp:spPr>
        <a:xfrm>
          <a:off x="4069080" y="1878066"/>
          <a:ext cx="91440" cy="312360"/>
        </a:xfrm>
        <a:custGeom>
          <a:avLst/>
          <a:gdLst/>
          <a:ahLst/>
          <a:cxnLst/>
          <a:rect l="0" t="0" r="0" b="0"/>
          <a:pathLst>
            <a:path>
              <a:moveTo>
                <a:pt x="45720" y="0"/>
              </a:moveTo>
              <a:lnTo>
                <a:pt x="45720" y="312360"/>
              </a:lnTo>
            </a:path>
          </a:pathLst>
        </a:custGeom>
        <a:noFill/>
        <a:ln w="12700" cap="flat" cmpd="sng" algn="ctr">
          <a:solidFill>
            <a:schemeClr val="dk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06AE578-5E8D-4DDB-933A-10642E88CFED}">
      <dsp:nvSpPr>
        <dsp:cNvPr id="0" name=""/>
        <dsp:cNvSpPr/>
      </dsp:nvSpPr>
      <dsp:spPr>
        <a:xfrm>
          <a:off x="3529124" y="2190427"/>
          <a:ext cx="1171351" cy="780901"/>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nl-BE" sz="1100" kern="1200" dirty="0"/>
            <a:t>1054–1800</a:t>
          </a:r>
        </a:p>
      </dsp:txBody>
      <dsp:txXfrm>
        <a:off x="3551996" y="2213299"/>
        <a:ext cx="1125607" cy="735157"/>
      </dsp:txXfrm>
    </dsp:sp>
    <dsp:sp modelId="{CB0BA3A5-A370-4900-8C36-D1D0F1324513}">
      <dsp:nvSpPr>
        <dsp:cNvPr id="0" name=""/>
        <dsp:cNvSpPr/>
      </dsp:nvSpPr>
      <dsp:spPr>
        <a:xfrm>
          <a:off x="2592042" y="2971328"/>
          <a:ext cx="1522757" cy="312360"/>
        </a:xfrm>
        <a:custGeom>
          <a:avLst/>
          <a:gdLst/>
          <a:ahLst/>
          <a:cxnLst/>
          <a:rect l="0" t="0" r="0" b="0"/>
          <a:pathLst>
            <a:path>
              <a:moveTo>
                <a:pt x="1522757" y="0"/>
              </a:moveTo>
              <a:lnTo>
                <a:pt x="1522757" y="156180"/>
              </a:lnTo>
              <a:lnTo>
                <a:pt x="0" y="156180"/>
              </a:lnTo>
              <a:lnTo>
                <a:pt x="0" y="312360"/>
              </a:lnTo>
            </a:path>
          </a:pathLst>
        </a:custGeom>
        <a:noFill/>
        <a:ln w="12700" cap="flat" cmpd="sng" algn="ctr">
          <a:solidFill>
            <a:schemeClr val="dk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A206223-DE37-43B7-8838-3160B63A01ED}">
      <dsp:nvSpPr>
        <dsp:cNvPr id="0" name=""/>
        <dsp:cNvSpPr/>
      </dsp:nvSpPr>
      <dsp:spPr>
        <a:xfrm>
          <a:off x="2006366" y="3283689"/>
          <a:ext cx="1171351" cy="780901"/>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nl-BE" sz="1100" kern="1200" dirty="0"/>
            <a:t>BEZ</a:t>
          </a:r>
        </a:p>
      </dsp:txBody>
      <dsp:txXfrm>
        <a:off x="2029238" y="3306561"/>
        <a:ext cx="1125607" cy="735157"/>
      </dsp:txXfrm>
    </dsp:sp>
    <dsp:sp modelId="{4D19F112-C6BE-4E57-AF56-8CFC523CFEEA}">
      <dsp:nvSpPr>
        <dsp:cNvPr id="0" name=""/>
        <dsp:cNvSpPr/>
      </dsp:nvSpPr>
      <dsp:spPr>
        <a:xfrm>
          <a:off x="4069080" y="2971328"/>
          <a:ext cx="91440" cy="312360"/>
        </a:xfrm>
        <a:custGeom>
          <a:avLst/>
          <a:gdLst/>
          <a:ahLst/>
          <a:cxnLst/>
          <a:rect l="0" t="0" r="0" b="0"/>
          <a:pathLst>
            <a:path>
              <a:moveTo>
                <a:pt x="45720" y="0"/>
              </a:moveTo>
              <a:lnTo>
                <a:pt x="45720" y="312360"/>
              </a:lnTo>
            </a:path>
          </a:pathLst>
        </a:custGeom>
        <a:noFill/>
        <a:ln w="12700" cap="flat" cmpd="sng" algn="ctr">
          <a:solidFill>
            <a:schemeClr val="dk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578C723-B338-43AE-8581-8D2E2840174F}">
      <dsp:nvSpPr>
        <dsp:cNvPr id="0" name=""/>
        <dsp:cNvSpPr/>
      </dsp:nvSpPr>
      <dsp:spPr>
        <a:xfrm>
          <a:off x="3529124" y="3283689"/>
          <a:ext cx="1171351" cy="780901"/>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nl-BE" sz="1100" kern="1200" dirty="0"/>
            <a:t>1800–1980</a:t>
          </a:r>
        </a:p>
      </dsp:txBody>
      <dsp:txXfrm>
        <a:off x="3551996" y="3306561"/>
        <a:ext cx="1125607" cy="735157"/>
      </dsp:txXfrm>
    </dsp:sp>
    <dsp:sp modelId="{26FD12DE-FE69-49C8-B086-2948487FC19D}">
      <dsp:nvSpPr>
        <dsp:cNvPr id="0" name=""/>
        <dsp:cNvSpPr/>
      </dsp:nvSpPr>
      <dsp:spPr>
        <a:xfrm>
          <a:off x="2592042" y="4064590"/>
          <a:ext cx="1522757" cy="312360"/>
        </a:xfrm>
        <a:custGeom>
          <a:avLst/>
          <a:gdLst/>
          <a:ahLst/>
          <a:cxnLst/>
          <a:rect l="0" t="0" r="0" b="0"/>
          <a:pathLst>
            <a:path>
              <a:moveTo>
                <a:pt x="1522757" y="0"/>
              </a:moveTo>
              <a:lnTo>
                <a:pt x="1522757" y="156180"/>
              </a:lnTo>
              <a:lnTo>
                <a:pt x="0" y="156180"/>
              </a:lnTo>
              <a:lnTo>
                <a:pt x="0" y="312360"/>
              </a:lnTo>
            </a:path>
          </a:pathLst>
        </a:custGeom>
        <a:noFill/>
        <a:ln w="12700" cap="flat" cmpd="sng" algn="ctr">
          <a:solidFill>
            <a:schemeClr val="dk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80FFD18-776A-4303-99BF-6E7330FCFC6D}">
      <dsp:nvSpPr>
        <dsp:cNvPr id="0" name=""/>
        <dsp:cNvSpPr/>
      </dsp:nvSpPr>
      <dsp:spPr>
        <a:xfrm>
          <a:off x="2006366" y="4376950"/>
          <a:ext cx="1171351" cy="780901"/>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nl-BE" sz="1100" kern="1200" dirty="0"/>
            <a:t>VIANOVA</a:t>
          </a:r>
        </a:p>
      </dsp:txBody>
      <dsp:txXfrm>
        <a:off x="2029238" y="4399822"/>
        <a:ext cx="1125607" cy="735157"/>
      </dsp:txXfrm>
    </dsp:sp>
    <dsp:sp modelId="{CA1B73E2-AC7F-42E7-867E-1726D431DCF3}">
      <dsp:nvSpPr>
        <dsp:cNvPr id="0" name=""/>
        <dsp:cNvSpPr/>
      </dsp:nvSpPr>
      <dsp:spPr>
        <a:xfrm>
          <a:off x="4069080" y="4064590"/>
          <a:ext cx="91440" cy="312360"/>
        </a:xfrm>
        <a:custGeom>
          <a:avLst/>
          <a:gdLst/>
          <a:ahLst/>
          <a:cxnLst/>
          <a:rect l="0" t="0" r="0" b="0"/>
          <a:pathLst>
            <a:path>
              <a:moveTo>
                <a:pt x="45720" y="0"/>
              </a:moveTo>
              <a:lnTo>
                <a:pt x="45720" y="312360"/>
              </a:lnTo>
            </a:path>
          </a:pathLst>
        </a:custGeom>
        <a:noFill/>
        <a:ln w="12700" cap="flat" cmpd="sng" algn="ctr">
          <a:solidFill>
            <a:schemeClr val="dk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4628795-6319-4C0D-B964-255DF285F07E}">
      <dsp:nvSpPr>
        <dsp:cNvPr id="0" name=""/>
        <dsp:cNvSpPr/>
      </dsp:nvSpPr>
      <dsp:spPr>
        <a:xfrm>
          <a:off x="3529124" y="4376950"/>
          <a:ext cx="1171351" cy="780901"/>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nl-BE" sz="1100" kern="1200" dirty="0"/>
            <a:t>ECV</a:t>
          </a:r>
        </a:p>
      </dsp:txBody>
      <dsp:txXfrm>
        <a:off x="3551996" y="4399822"/>
        <a:ext cx="1125607" cy="735157"/>
      </dsp:txXfrm>
    </dsp:sp>
    <dsp:sp modelId="{4C7CDDF7-4BD1-42E7-9C62-B52AC6D4EE7F}">
      <dsp:nvSpPr>
        <dsp:cNvPr id="0" name=""/>
        <dsp:cNvSpPr/>
      </dsp:nvSpPr>
      <dsp:spPr>
        <a:xfrm>
          <a:off x="4114800" y="4064590"/>
          <a:ext cx="1522757" cy="312360"/>
        </a:xfrm>
        <a:custGeom>
          <a:avLst/>
          <a:gdLst/>
          <a:ahLst/>
          <a:cxnLst/>
          <a:rect l="0" t="0" r="0" b="0"/>
          <a:pathLst>
            <a:path>
              <a:moveTo>
                <a:pt x="0" y="0"/>
              </a:moveTo>
              <a:lnTo>
                <a:pt x="0" y="156180"/>
              </a:lnTo>
              <a:lnTo>
                <a:pt x="1522757" y="156180"/>
              </a:lnTo>
              <a:lnTo>
                <a:pt x="1522757" y="312360"/>
              </a:lnTo>
            </a:path>
          </a:pathLst>
        </a:custGeom>
        <a:noFill/>
        <a:ln w="12700" cap="flat" cmpd="sng" algn="ctr">
          <a:solidFill>
            <a:schemeClr val="dk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956EFED-0205-486C-A083-8AA9BDC0E85F}">
      <dsp:nvSpPr>
        <dsp:cNvPr id="0" name=""/>
        <dsp:cNvSpPr/>
      </dsp:nvSpPr>
      <dsp:spPr>
        <a:xfrm>
          <a:off x="5051881" y="4376950"/>
          <a:ext cx="1171351" cy="780901"/>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nl-BE" sz="1100" kern="1200" dirty="0"/>
            <a:t>VVP</a:t>
          </a:r>
        </a:p>
      </dsp:txBody>
      <dsp:txXfrm>
        <a:off x="5074753" y="4399822"/>
        <a:ext cx="1125607" cy="735157"/>
      </dsp:txXfrm>
    </dsp:sp>
    <dsp:sp modelId="{71C342AE-250C-4192-85CE-47BF5D5D5873}">
      <dsp:nvSpPr>
        <dsp:cNvPr id="0" name=""/>
        <dsp:cNvSpPr/>
      </dsp:nvSpPr>
      <dsp:spPr>
        <a:xfrm>
          <a:off x="4114800" y="2971328"/>
          <a:ext cx="1522757" cy="312360"/>
        </a:xfrm>
        <a:custGeom>
          <a:avLst/>
          <a:gdLst/>
          <a:ahLst/>
          <a:cxnLst/>
          <a:rect l="0" t="0" r="0" b="0"/>
          <a:pathLst>
            <a:path>
              <a:moveTo>
                <a:pt x="0" y="0"/>
              </a:moveTo>
              <a:lnTo>
                <a:pt x="0" y="156180"/>
              </a:lnTo>
              <a:lnTo>
                <a:pt x="1522757" y="156180"/>
              </a:lnTo>
              <a:lnTo>
                <a:pt x="1522757" y="312360"/>
              </a:lnTo>
            </a:path>
          </a:pathLst>
        </a:custGeom>
        <a:noFill/>
        <a:ln w="12700" cap="flat" cmpd="sng" algn="ctr">
          <a:solidFill>
            <a:schemeClr val="dk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8F9C339-44ED-484D-B99A-68B6D1E7E0E1}">
      <dsp:nvSpPr>
        <dsp:cNvPr id="0" name=""/>
        <dsp:cNvSpPr/>
      </dsp:nvSpPr>
      <dsp:spPr>
        <a:xfrm>
          <a:off x="5051881" y="3283689"/>
          <a:ext cx="1171351" cy="780901"/>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nl-BE" sz="1100" kern="1200" dirty="0"/>
            <a:t>VEG</a:t>
          </a:r>
        </a:p>
      </dsp:txBody>
      <dsp:txXfrm>
        <a:off x="5074753" y="3306561"/>
        <a:ext cx="1125607" cy="735157"/>
      </dsp:txXfrm>
    </dsp:sp>
    <dsp:sp modelId="{B2BB93BC-9E75-4076-A618-ACDFFAC919A8}">
      <dsp:nvSpPr>
        <dsp:cNvPr id="0" name=""/>
        <dsp:cNvSpPr/>
      </dsp:nvSpPr>
      <dsp:spPr>
        <a:xfrm>
          <a:off x="4114800" y="1878066"/>
          <a:ext cx="1522757" cy="312360"/>
        </a:xfrm>
        <a:custGeom>
          <a:avLst/>
          <a:gdLst/>
          <a:ahLst/>
          <a:cxnLst/>
          <a:rect l="0" t="0" r="0" b="0"/>
          <a:pathLst>
            <a:path>
              <a:moveTo>
                <a:pt x="0" y="0"/>
              </a:moveTo>
              <a:lnTo>
                <a:pt x="0" y="156180"/>
              </a:lnTo>
              <a:lnTo>
                <a:pt x="1522757" y="156180"/>
              </a:lnTo>
              <a:lnTo>
                <a:pt x="1522757" y="312360"/>
              </a:lnTo>
            </a:path>
          </a:pathLst>
        </a:custGeom>
        <a:noFill/>
        <a:ln w="12700" cap="flat" cmpd="sng" algn="ctr">
          <a:solidFill>
            <a:schemeClr val="dk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9E6FE12-8BF4-4B3E-AAF7-D27F6B01E8B0}">
      <dsp:nvSpPr>
        <dsp:cNvPr id="0" name=""/>
        <dsp:cNvSpPr/>
      </dsp:nvSpPr>
      <dsp:spPr>
        <a:xfrm>
          <a:off x="5051881" y="2190427"/>
          <a:ext cx="1171351" cy="780901"/>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nl-BE" sz="1100" kern="1200" dirty="0"/>
            <a:t>Rooms-Katholieke Kerk</a:t>
          </a:r>
        </a:p>
      </dsp:txBody>
      <dsp:txXfrm>
        <a:off x="5074753" y="2213299"/>
        <a:ext cx="1125607" cy="735157"/>
      </dsp:txXfrm>
    </dsp:sp>
    <dsp:sp modelId="{4DAE8523-7AD2-400C-9527-3DC23589A44C}">
      <dsp:nvSpPr>
        <dsp:cNvPr id="0" name=""/>
        <dsp:cNvSpPr/>
      </dsp:nvSpPr>
      <dsp:spPr>
        <a:xfrm>
          <a:off x="4114800" y="784805"/>
          <a:ext cx="1522757" cy="312360"/>
        </a:xfrm>
        <a:custGeom>
          <a:avLst/>
          <a:gdLst/>
          <a:ahLst/>
          <a:cxnLst/>
          <a:rect l="0" t="0" r="0" b="0"/>
          <a:pathLst>
            <a:path>
              <a:moveTo>
                <a:pt x="0" y="0"/>
              </a:moveTo>
              <a:lnTo>
                <a:pt x="0" y="156180"/>
              </a:lnTo>
              <a:lnTo>
                <a:pt x="1522757" y="156180"/>
              </a:lnTo>
              <a:lnTo>
                <a:pt x="1522757" y="312360"/>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12BC65D-3B32-49D2-A439-49E3F542C7D9}">
      <dsp:nvSpPr>
        <dsp:cNvPr id="0" name=""/>
        <dsp:cNvSpPr/>
      </dsp:nvSpPr>
      <dsp:spPr>
        <a:xfrm>
          <a:off x="5051881" y="1097165"/>
          <a:ext cx="1171351" cy="780901"/>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nl-BE" sz="1100" kern="1200" dirty="0"/>
            <a:t>Oosters Orthodoxe kerk</a:t>
          </a:r>
        </a:p>
      </dsp:txBody>
      <dsp:txXfrm>
        <a:off x="5074753" y="1120037"/>
        <a:ext cx="1125607" cy="73515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78149D-170E-48E7-B8E0-BBF5946F771F}">
      <dsp:nvSpPr>
        <dsp:cNvPr id="0" name=""/>
        <dsp:cNvSpPr/>
      </dsp:nvSpPr>
      <dsp:spPr>
        <a:xfrm>
          <a:off x="596" y="272577"/>
          <a:ext cx="2568568" cy="3082282"/>
        </a:xfrm>
        <a:prstGeom prst="roundRect">
          <a:avLst>
            <a:gd name="adj" fmla="val 5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99441" rIns="128905" bIns="0" numCol="1" spcCol="1270" anchor="t" anchorCtr="0">
          <a:noAutofit/>
        </a:bodyPr>
        <a:lstStyle/>
        <a:p>
          <a:pPr marL="0" lvl="0" indent="0" algn="r" defTabSz="1289050">
            <a:lnSpc>
              <a:spcPct val="90000"/>
            </a:lnSpc>
            <a:spcBef>
              <a:spcPct val="0"/>
            </a:spcBef>
            <a:spcAft>
              <a:spcPct val="35000"/>
            </a:spcAft>
            <a:buNone/>
          </a:pPr>
          <a:r>
            <a:rPr lang="el-GR" sz="2900" kern="1200" dirty="0"/>
            <a:t>Ἐκκλησία</a:t>
          </a:r>
          <a:endParaRPr lang="nl-BE" sz="2900" kern="1200" dirty="0"/>
        </a:p>
      </dsp:txBody>
      <dsp:txXfrm rot="16200000">
        <a:off x="-1006282" y="1279456"/>
        <a:ext cx="2527471" cy="513713"/>
      </dsp:txXfrm>
    </dsp:sp>
    <dsp:sp modelId="{AFADA1B9-15B3-4374-817D-11574CB6108F}">
      <dsp:nvSpPr>
        <dsp:cNvPr id="0" name=""/>
        <dsp:cNvSpPr/>
      </dsp:nvSpPr>
      <dsp:spPr>
        <a:xfrm>
          <a:off x="514310" y="272577"/>
          <a:ext cx="1913583" cy="308228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85725" rIns="0" bIns="0" numCol="1" spcCol="1270" anchor="t" anchorCtr="0">
          <a:noAutofit/>
        </a:bodyPr>
        <a:lstStyle/>
        <a:p>
          <a:pPr marL="0" lvl="0" indent="0" algn="l" defTabSz="1111250">
            <a:lnSpc>
              <a:spcPct val="90000"/>
            </a:lnSpc>
            <a:spcBef>
              <a:spcPct val="0"/>
            </a:spcBef>
            <a:spcAft>
              <a:spcPct val="35000"/>
            </a:spcAft>
            <a:buNone/>
          </a:pPr>
          <a:r>
            <a:rPr lang="nl-BE" sz="2500" i="1" kern="1200" dirty="0" err="1"/>
            <a:t>Ekklésia</a:t>
          </a:r>
          <a:endParaRPr lang="nl-BE" sz="2500" i="1" kern="1200" dirty="0"/>
        </a:p>
        <a:p>
          <a:pPr marL="0" lvl="0" indent="0" algn="l" defTabSz="1111250">
            <a:lnSpc>
              <a:spcPct val="90000"/>
            </a:lnSpc>
            <a:spcBef>
              <a:spcPct val="0"/>
            </a:spcBef>
            <a:spcAft>
              <a:spcPct val="35000"/>
            </a:spcAft>
            <a:buNone/>
          </a:pPr>
          <a:br>
            <a:rPr lang="nl-BE" sz="2500" kern="1200" dirty="0"/>
          </a:br>
          <a:br>
            <a:rPr lang="nl-BE" sz="2500" kern="1200" dirty="0"/>
          </a:br>
          <a:br>
            <a:rPr lang="nl-BE" sz="2500" kern="1200" dirty="0"/>
          </a:br>
          <a:br>
            <a:rPr lang="nl-BE" sz="2500" kern="1200" dirty="0"/>
          </a:br>
          <a:r>
            <a:rPr lang="nl-BE" sz="2500" kern="1200" dirty="0"/>
            <a:t>Nadruk op  bijeenkomst</a:t>
          </a:r>
        </a:p>
      </dsp:txBody>
      <dsp:txXfrm>
        <a:off x="514310" y="272577"/>
        <a:ext cx="1913583" cy="3082282"/>
      </dsp:txXfrm>
    </dsp:sp>
    <dsp:sp modelId="{3F77BA5B-2B8B-4A98-A003-FD3A0B173576}">
      <dsp:nvSpPr>
        <dsp:cNvPr id="0" name=""/>
        <dsp:cNvSpPr/>
      </dsp:nvSpPr>
      <dsp:spPr>
        <a:xfrm>
          <a:off x="2659065" y="272577"/>
          <a:ext cx="2568568" cy="3082282"/>
        </a:xfrm>
        <a:prstGeom prst="roundRect">
          <a:avLst>
            <a:gd name="adj" fmla="val 5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99441" rIns="128905" bIns="0" numCol="1" spcCol="1270" anchor="t" anchorCtr="0">
          <a:noAutofit/>
        </a:bodyPr>
        <a:lstStyle/>
        <a:p>
          <a:pPr marL="0" lvl="0" indent="0" algn="r" defTabSz="1289050">
            <a:lnSpc>
              <a:spcPct val="90000"/>
            </a:lnSpc>
            <a:spcBef>
              <a:spcPct val="0"/>
            </a:spcBef>
            <a:spcAft>
              <a:spcPct val="35000"/>
            </a:spcAft>
            <a:buNone/>
          </a:pPr>
          <a:r>
            <a:rPr lang="el-GR" sz="2900" kern="1200" dirty="0"/>
            <a:t>Πόλις</a:t>
          </a:r>
          <a:endParaRPr lang="nl-BE" sz="2900" kern="1200" dirty="0"/>
        </a:p>
      </dsp:txBody>
      <dsp:txXfrm rot="16200000">
        <a:off x="1652186" y="1279456"/>
        <a:ext cx="2527471" cy="513713"/>
      </dsp:txXfrm>
    </dsp:sp>
    <dsp:sp modelId="{BB9B3DB0-5753-4C12-9FEE-B89A728993EC}">
      <dsp:nvSpPr>
        <dsp:cNvPr id="0" name=""/>
        <dsp:cNvSpPr/>
      </dsp:nvSpPr>
      <dsp:spPr>
        <a:xfrm rot="5400000">
          <a:off x="2445419" y="2722309"/>
          <a:ext cx="452978" cy="385285"/>
        </a:xfrm>
        <a:prstGeom prst="flowChartExtract">
          <a:avLst/>
        </a:prstGeom>
        <a:solidFill>
          <a:schemeClr val="lt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CCF6418-9942-4065-B870-A6B83C1F2A00}">
      <dsp:nvSpPr>
        <dsp:cNvPr id="0" name=""/>
        <dsp:cNvSpPr/>
      </dsp:nvSpPr>
      <dsp:spPr>
        <a:xfrm>
          <a:off x="3172779" y="272577"/>
          <a:ext cx="1913583" cy="308228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85725" rIns="0" bIns="0" numCol="1" spcCol="1270" anchor="t" anchorCtr="0">
          <a:noAutofit/>
        </a:bodyPr>
        <a:lstStyle/>
        <a:p>
          <a:pPr marL="0" lvl="0" indent="0" algn="l" defTabSz="1111250">
            <a:lnSpc>
              <a:spcPct val="90000"/>
            </a:lnSpc>
            <a:spcBef>
              <a:spcPct val="0"/>
            </a:spcBef>
            <a:spcAft>
              <a:spcPct val="35000"/>
            </a:spcAft>
            <a:buNone/>
          </a:pPr>
          <a:r>
            <a:rPr lang="nl-BE" sz="2500" i="1" kern="1200" dirty="0"/>
            <a:t>Polis</a:t>
          </a:r>
        </a:p>
        <a:p>
          <a:pPr marL="0" lvl="0" indent="0" algn="l" defTabSz="1111250">
            <a:lnSpc>
              <a:spcPct val="90000"/>
            </a:lnSpc>
            <a:spcBef>
              <a:spcPct val="0"/>
            </a:spcBef>
            <a:spcAft>
              <a:spcPct val="35000"/>
            </a:spcAft>
            <a:buNone/>
          </a:pPr>
          <a:br>
            <a:rPr lang="nl-BE" sz="2500" kern="1200" dirty="0"/>
          </a:br>
          <a:br>
            <a:rPr lang="nl-BE" sz="2500" kern="1200" dirty="0"/>
          </a:br>
          <a:br>
            <a:rPr lang="nl-BE" sz="2500" kern="1200" dirty="0"/>
          </a:br>
          <a:br>
            <a:rPr lang="nl-BE" sz="2500" kern="1200" dirty="0"/>
          </a:br>
          <a:r>
            <a:rPr lang="nl-BE" sz="2500" kern="1200" dirty="0"/>
            <a:t>Nadruk op levenswijze</a:t>
          </a:r>
        </a:p>
      </dsp:txBody>
      <dsp:txXfrm>
        <a:off x="3172779" y="272577"/>
        <a:ext cx="1913583" cy="3082282"/>
      </dsp:txXfrm>
    </dsp:sp>
    <dsp:sp modelId="{BF0AC2EA-6475-4EDC-9499-7F994F9AB807}">
      <dsp:nvSpPr>
        <dsp:cNvPr id="0" name=""/>
        <dsp:cNvSpPr/>
      </dsp:nvSpPr>
      <dsp:spPr>
        <a:xfrm>
          <a:off x="5317534" y="272577"/>
          <a:ext cx="2568568" cy="3082282"/>
        </a:xfrm>
        <a:prstGeom prst="roundRect">
          <a:avLst>
            <a:gd name="adj" fmla="val 5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99441" rIns="128905" bIns="0" numCol="1" spcCol="1270" anchor="t" anchorCtr="0">
          <a:noAutofit/>
        </a:bodyPr>
        <a:lstStyle/>
        <a:p>
          <a:pPr marL="0" lvl="0" indent="0" algn="r" defTabSz="1289050">
            <a:lnSpc>
              <a:spcPct val="90000"/>
            </a:lnSpc>
            <a:spcBef>
              <a:spcPct val="0"/>
            </a:spcBef>
            <a:spcAft>
              <a:spcPct val="35000"/>
            </a:spcAft>
            <a:buNone/>
          </a:pPr>
          <a:r>
            <a:rPr lang="nl-BE" sz="2900" kern="1200" dirty="0" err="1"/>
            <a:t>Κυρι</a:t>
          </a:r>
          <a:r>
            <a:rPr lang="nl-BE" sz="2900" kern="1200" dirty="0"/>
            <a:t>ακός</a:t>
          </a:r>
        </a:p>
      </dsp:txBody>
      <dsp:txXfrm rot="16200000">
        <a:off x="4310655" y="1279456"/>
        <a:ext cx="2527471" cy="513713"/>
      </dsp:txXfrm>
    </dsp:sp>
    <dsp:sp modelId="{3AE51E3A-B13B-4692-B5D6-3E1AE53B35A2}">
      <dsp:nvSpPr>
        <dsp:cNvPr id="0" name=""/>
        <dsp:cNvSpPr/>
      </dsp:nvSpPr>
      <dsp:spPr>
        <a:xfrm rot="5400000">
          <a:off x="5103887" y="2722309"/>
          <a:ext cx="452978" cy="385285"/>
        </a:xfrm>
        <a:prstGeom prst="flowChartExtract">
          <a:avLst/>
        </a:prstGeom>
        <a:solidFill>
          <a:schemeClr val="lt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A496FB5-619A-4C0E-9C2B-BC168D633454}">
      <dsp:nvSpPr>
        <dsp:cNvPr id="0" name=""/>
        <dsp:cNvSpPr/>
      </dsp:nvSpPr>
      <dsp:spPr>
        <a:xfrm>
          <a:off x="5831248" y="272577"/>
          <a:ext cx="1913583" cy="308228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85725" rIns="0" bIns="0" numCol="1" spcCol="1270" anchor="t" anchorCtr="0">
          <a:noAutofit/>
        </a:bodyPr>
        <a:lstStyle/>
        <a:p>
          <a:pPr marL="0" lvl="0" indent="0" algn="l" defTabSz="1111250">
            <a:lnSpc>
              <a:spcPct val="90000"/>
            </a:lnSpc>
            <a:spcBef>
              <a:spcPct val="0"/>
            </a:spcBef>
            <a:spcAft>
              <a:spcPct val="35000"/>
            </a:spcAft>
            <a:buNone/>
          </a:pPr>
          <a:r>
            <a:rPr lang="nl-BE" sz="2500" i="1" kern="1200" dirty="0" err="1"/>
            <a:t>Kyriakos</a:t>
          </a:r>
          <a:endParaRPr lang="nl-BE" sz="2500" i="1" kern="1200" dirty="0"/>
        </a:p>
        <a:p>
          <a:pPr marL="0" lvl="0" indent="0" algn="l" defTabSz="1111250">
            <a:lnSpc>
              <a:spcPct val="90000"/>
            </a:lnSpc>
            <a:spcBef>
              <a:spcPct val="0"/>
            </a:spcBef>
            <a:spcAft>
              <a:spcPct val="35000"/>
            </a:spcAft>
            <a:buNone/>
          </a:pPr>
          <a:br>
            <a:rPr lang="nl-BE" sz="2500" kern="1200" dirty="0"/>
          </a:br>
          <a:br>
            <a:rPr lang="nl-BE" sz="2500" kern="1200" dirty="0"/>
          </a:br>
          <a:br>
            <a:rPr lang="nl-BE" sz="2500" kern="1200" dirty="0"/>
          </a:br>
          <a:br>
            <a:rPr lang="nl-BE" sz="2500" kern="1200" dirty="0"/>
          </a:br>
          <a:r>
            <a:rPr lang="nl-BE" sz="2500" kern="1200" dirty="0"/>
            <a:t>Nadruk op relatie</a:t>
          </a:r>
          <a:br>
            <a:rPr lang="nl-BE" sz="2500" kern="1200" dirty="0"/>
          </a:br>
          <a:endParaRPr lang="nl-BE" sz="2500" kern="1200" dirty="0"/>
        </a:p>
      </dsp:txBody>
      <dsp:txXfrm>
        <a:off x="5831248" y="272577"/>
        <a:ext cx="1913583" cy="308228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09CAE3-4E5A-43A8-9C65-BD851C690901}">
      <dsp:nvSpPr>
        <dsp:cNvPr id="0" name=""/>
        <dsp:cNvSpPr/>
      </dsp:nvSpPr>
      <dsp:spPr>
        <a:xfrm>
          <a:off x="4798" y="1917771"/>
          <a:ext cx="3836817" cy="1709217"/>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nl-BE" sz="3100" kern="1200" dirty="0"/>
            <a:t>Verschillen (</a:t>
          </a:r>
          <a:r>
            <a:rPr lang="nl-BE" sz="3100" kern="1200" dirty="0" err="1"/>
            <a:t>dispensationalisme</a:t>
          </a:r>
          <a:r>
            <a:rPr lang="nl-BE" sz="3100" kern="1200" dirty="0"/>
            <a:t>)</a:t>
          </a:r>
        </a:p>
      </dsp:txBody>
      <dsp:txXfrm>
        <a:off x="54859" y="1967832"/>
        <a:ext cx="3736695" cy="1609095"/>
      </dsp:txXfrm>
    </dsp:sp>
    <dsp:sp modelId="{1CCF1434-6B1C-468E-AC46-8308DA8EB36C}">
      <dsp:nvSpPr>
        <dsp:cNvPr id="0" name=""/>
        <dsp:cNvSpPr/>
      </dsp:nvSpPr>
      <dsp:spPr>
        <a:xfrm>
          <a:off x="4798" y="449"/>
          <a:ext cx="1211116" cy="1709217"/>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nl-BE" sz="1400" kern="1200" dirty="0"/>
            <a:t>Israël vanaf Gn12. </a:t>
          </a:r>
        </a:p>
        <a:p>
          <a:pPr marL="0" lvl="0" indent="0" algn="ctr" defTabSz="622300">
            <a:lnSpc>
              <a:spcPct val="90000"/>
            </a:lnSpc>
            <a:spcBef>
              <a:spcPct val="0"/>
            </a:spcBef>
            <a:spcAft>
              <a:spcPct val="35000"/>
            </a:spcAft>
            <a:buNone/>
          </a:pPr>
          <a:r>
            <a:rPr lang="nl-BE" sz="1400" kern="1200" dirty="0"/>
            <a:t>Gemeente vanaf Hd2</a:t>
          </a:r>
        </a:p>
      </dsp:txBody>
      <dsp:txXfrm>
        <a:off x="40270" y="35921"/>
        <a:ext cx="1140172" cy="1638273"/>
      </dsp:txXfrm>
    </dsp:sp>
    <dsp:sp modelId="{D148598D-9B65-4E4F-A5AE-EB9248EF267E}">
      <dsp:nvSpPr>
        <dsp:cNvPr id="0" name=""/>
        <dsp:cNvSpPr/>
      </dsp:nvSpPr>
      <dsp:spPr>
        <a:xfrm>
          <a:off x="1317648" y="449"/>
          <a:ext cx="1211116" cy="1709217"/>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nl-BE" sz="1400" kern="1200" dirty="0"/>
            <a:t>Israël is één volk. </a:t>
          </a:r>
        </a:p>
        <a:p>
          <a:pPr marL="0" lvl="0" indent="0" algn="ctr" defTabSz="622300">
            <a:lnSpc>
              <a:spcPct val="90000"/>
            </a:lnSpc>
            <a:spcBef>
              <a:spcPct val="0"/>
            </a:spcBef>
            <a:spcAft>
              <a:spcPct val="35000"/>
            </a:spcAft>
            <a:buNone/>
          </a:pPr>
          <a:r>
            <a:rPr lang="nl-BE" sz="1400" kern="1200" dirty="0"/>
            <a:t>Gemeente meerdere volken.</a:t>
          </a:r>
        </a:p>
      </dsp:txBody>
      <dsp:txXfrm>
        <a:off x="1353120" y="35921"/>
        <a:ext cx="1140172" cy="1638273"/>
      </dsp:txXfrm>
    </dsp:sp>
    <dsp:sp modelId="{FFC6B960-01B2-48B5-988E-7BF2A7CE8D49}">
      <dsp:nvSpPr>
        <dsp:cNvPr id="0" name=""/>
        <dsp:cNvSpPr/>
      </dsp:nvSpPr>
      <dsp:spPr>
        <a:xfrm>
          <a:off x="2630499" y="449"/>
          <a:ext cx="1211116" cy="1709217"/>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nl-BE" sz="1400" kern="1200" dirty="0"/>
            <a:t>Israël bestaat ook uit ongelovigen. </a:t>
          </a:r>
        </a:p>
        <a:p>
          <a:pPr marL="0" lvl="0" indent="0" algn="ctr" defTabSz="622300">
            <a:lnSpc>
              <a:spcPct val="90000"/>
            </a:lnSpc>
            <a:spcBef>
              <a:spcPct val="0"/>
            </a:spcBef>
            <a:spcAft>
              <a:spcPct val="35000"/>
            </a:spcAft>
            <a:buNone/>
          </a:pPr>
          <a:r>
            <a:rPr lang="nl-BE" sz="1400" kern="1200" dirty="0"/>
            <a:t>De gemeente enkel uit gelovigen.</a:t>
          </a:r>
        </a:p>
      </dsp:txBody>
      <dsp:txXfrm>
        <a:off x="2665971" y="35921"/>
        <a:ext cx="1140172" cy="1638273"/>
      </dsp:txXfrm>
    </dsp:sp>
    <dsp:sp modelId="{6383399A-124E-443D-9677-6A50D635F234}">
      <dsp:nvSpPr>
        <dsp:cNvPr id="0" name=""/>
        <dsp:cNvSpPr/>
      </dsp:nvSpPr>
      <dsp:spPr>
        <a:xfrm>
          <a:off x="4045083" y="1917771"/>
          <a:ext cx="3836817" cy="1709217"/>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nl-BE" sz="3100" kern="1200" dirty="0"/>
            <a:t>Overeenkomsten (verbondsleer)</a:t>
          </a:r>
        </a:p>
      </dsp:txBody>
      <dsp:txXfrm>
        <a:off x="4095144" y="1967832"/>
        <a:ext cx="3736695" cy="1609095"/>
      </dsp:txXfrm>
    </dsp:sp>
    <dsp:sp modelId="{491AD83E-FD03-42A1-ABB4-AEDF3A884417}">
      <dsp:nvSpPr>
        <dsp:cNvPr id="0" name=""/>
        <dsp:cNvSpPr/>
      </dsp:nvSpPr>
      <dsp:spPr>
        <a:xfrm>
          <a:off x="4045083" y="449"/>
          <a:ext cx="1211116" cy="1709217"/>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nl-BE" sz="1400" kern="1200" dirty="0"/>
            <a:t>Beiden dienen God bekend te maken op aarde.</a:t>
          </a:r>
        </a:p>
      </dsp:txBody>
      <dsp:txXfrm>
        <a:off x="4080555" y="35921"/>
        <a:ext cx="1140172" cy="1638273"/>
      </dsp:txXfrm>
    </dsp:sp>
    <dsp:sp modelId="{9C20BB59-F28C-4068-9FB0-EC02D9585A52}">
      <dsp:nvSpPr>
        <dsp:cNvPr id="0" name=""/>
        <dsp:cNvSpPr/>
      </dsp:nvSpPr>
      <dsp:spPr>
        <a:xfrm>
          <a:off x="5357934" y="449"/>
          <a:ext cx="1211116" cy="1709217"/>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nl-BE" sz="1400" kern="1200" dirty="0"/>
            <a:t>Beiden zijn enkel verlost door de Messias.</a:t>
          </a:r>
        </a:p>
      </dsp:txBody>
      <dsp:txXfrm>
        <a:off x="5393406" y="35921"/>
        <a:ext cx="1140172" cy="1638273"/>
      </dsp:txXfrm>
    </dsp:sp>
    <dsp:sp modelId="{DE319EE8-33CC-4D74-894E-EF4DB05B423B}">
      <dsp:nvSpPr>
        <dsp:cNvPr id="0" name=""/>
        <dsp:cNvSpPr/>
      </dsp:nvSpPr>
      <dsp:spPr>
        <a:xfrm>
          <a:off x="6670784" y="449"/>
          <a:ext cx="1211116" cy="1709217"/>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nl-BE" sz="1400" kern="1200" dirty="0"/>
            <a:t>Beiden zijn nakomelingen van Abraham.</a:t>
          </a:r>
        </a:p>
      </dsp:txBody>
      <dsp:txXfrm>
        <a:off x="6706256" y="35921"/>
        <a:ext cx="1140172" cy="163827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665B7F-B784-4898-8A9F-C228510A280C}">
      <dsp:nvSpPr>
        <dsp:cNvPr id="0" name=""/>
        <dsp:cNvSpPr/>
      </dsp:nvSpPr>
      <dsp:spPr>
        <a:xfrm>
          <a:off x="1126548" y="1195300"/>
          <a:ext cx="3585902" cy="3585902"/>
        </a:xfrm>
        <a:prstGeom prst="ellipse">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768B31F0-A01E-4EEC-8B86-5F0E0F50FA29}">
      <dsp:nvSpPr>
        <dsp:cNvPr id="0" name=""/>
        <dsp:cNvSpPr/>
      </dsp:nvSpPr>
      <dsp:spPr>
        <a:xfrm>
          <a:off x="1843728" y="1912481"/>
          <a:ext cx="2151541" cy="2151541"/>
        </a:xfrm>
        <a:prstGeom prst="ellipse">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D44B852F-1350-4E35-BA58-7DE888CEDB9B}">
      <dsp:nvSpPr>
        <dsp:cNvPr id="0" name=""/>
        <dsp:cNvSpPr/>
      </dsp:nvSpPr>
      <dsp:spPr>
        <a:xfrm>
          <a:off x="2560909" y="2629661"/>
          <a:ext cx="717180" cy="717180"/>
        </a:xfrm>
        <a:prstGeom prst="ellipse">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350435D3-4E91-4514-8C7A-7D5AB2901449}">
      <dsp:nvSpPr>
        <dsp:cNvPr id="0" name=""/>
        <dsp:cNvSpPr/>
      </dsp:nvSpPr>
      <dsp:spPr>
        <a:xfrm>
          <a:off x="5310100" y="0"/>
          <a:ext cx="1792951" cy="1045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2024" tIns="34290" rIns="34290" bIns="34290" numCol="1" spcCol="1270" anchor="ctr" anchorCtr="0">
          <a:noAutofit/>
        </a:bodyPr>
        <a:lstStyle/>
        <a:p>
          <a:pPr marL="0" lvl="0" indent="0" algn="l" defTabSz="1200150">
            <a:lnSpc>
              <a:spcPct val="90000"/>
            </a:lnSpc>
            <a:spcBef>
              <a:spcPct val="0"/>
            </a:spcBef>
            <a:spcAft>
              <a:spcPct val="35000"/>
            </a:spcAft>
            <a:buNone/>
          </a:pPr>
          <a:r>
            <a:rPr lang="nl-BE" sz="2700" kern="1200" dirty="0"/>
            <a:t>Plaatselijke gemeente</a:t>
          </a:r>
        </a:p>
      </dsp:txBody>
      <dsp:txXfrm>
        <a:off x="5310100" y="0"/>
        <a:ext cx="1792951" cy="1045888"/>
      </dsp:txXfrm>
    </dsp:sp>
    <dsp:sp modelId="{916F2856-6BFC-42DA-932A-9DE6BC966D38}">
      <dsp:nvSpPr>
        <dsp:cNvPr id="0" name=""/>
        <dsp:cNvSpPr/>
      </dsp:nvSpPr>
      <dsp:spPr>
        <a:xfrm>
          <a:off x="4861862" y="522944"/>
          <a:ext cx="448237" cy="0"/>
        </a:xfrm>
        <a:prstGeom prst="line">
          <a:avLst/>
        </a:prstGeom>
        <a:solidFill>
          <a:schemeClr val="dk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dsp:style>
    </dsp:sp>
    <dsp:sp modelId="{5E841B7A-8226-4F8D-9B81-21340CEF8509}">
      <dsp:nvSpPr>
        <dsp:cNvPr id="0" name=""/>
        <dsp:cNvSpPr/>
      </dsp:nvSpPr>
      <dsp:spPr>
        <a:xfrm rot="5400000">
          <a:off x="2657429" y="785611"/>
          <a:ext cx="2464710" cy="1940570"/>
        </a:xfrm>
        <a:prstGeom prst="line">
          <a:avLst/>
        </a:prstGeom>
        <a:solidFill>
          <a:schemeClr val="dk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dsp:style>
    </dsp:sp>
    <dsp:sp modelId="{0E32399B-2AC2-4B2B-ADB6-0F4C310DF98C}">
      <dsp:nvSpPr>
        <dsp:cNvPr id="0" name=""/>
        <dsp:cNvSpPr/>
      </dsp:nvSpPr>
      <dsp:spPr>
        <a:xfrm>
          <a:off x="5310100" y="1045888"/>
          <a:ext cx="1792951" cy="1045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2024" tIns="34290" rIns="34290" bIns="34290" numCol="1" spcCol="1270" anchor="ctr" anchorCtr="0">
          <a:noAutofit/>
        </a:bodyPr>
        <a:lstStyle/>
        <a:p>
          <a:pPr marL="0" lvl="0" indent="0" algn="l" defTabSz="1200150">
            <a:lnSpc>
              <a:spcPct val="90000"/>
            </a:lnSpc>
            <a:spcBef>
              <a:spcPct val="0"/>
            </a:spcBef>
            <a:spcAft>
              <a:spcPct val="35000"/>
            </a:spcAft>
            <a:buNone/>
          </a:pPr>
          <a:r>
            <a:rPr lang="nl-BE" sz="2700" kern="1200" dirty="0"/>
            <a:t>Zichtbare gemeente</a:t>
          </a:r>
        </a:p>
      </dsp:txBody>
      <dsp:txXfrm>
        <a:off x="5310100" y="1045888"/>
        <a:ext cx="1792951" cy="1045888"/>
      </dsp:txXfrm>
    </dsp:sp>
    <dsp:sp modelId="{4AD4CE07-D75C-44DC-9290-241769C3B292}">
      <dsp:nvSpPr>
        <dsp:cNvPr id="0" name=""/>
        <dsp:cNvSpPr/>
      </dsp:nvSpPr>
      <dsp:spPr>
        <a:xfrm>
          <a:off x="4861862" y="1568832"/>
          <a:ext cx="448237" cy="0"/>
        </a:xfrm>
        <a:prstGeom prst="line">
          <a:avLst/>
        </a:prstGeom>
        <a:solidFill>
          <a:schemeClr val="dk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dsp:style>
    </dsp:sp>
    <dsp:sp modelId="{CBDE8250-896A-48CF-A5B7-F8A1BEC81EDB}">
      <dsp:nvSpPr>
        <dsp:cNvPr id="0" name=""/>
        <dsp:cNvSpPr/>
      </dsp:nvSpPr>
      <dsp:spPr>
        <a:xfrm rot="5400000">
          <a:off x="3186469" y="1815183"/>
          <a:ext cx="1920609" cy="1426591"/>
        </a:xfrm>
        <a:prstGeom prst="line">
          <a:avLst/>
        </a:prstGeom>
        <a:solidFill>
          <a:schemeClr val="dk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dsp:style>
    </dsp:sp>
    <dsp:sp modelId="{9769C79B-6136-4113-948F-55DB183CF28C}">
      <dsp:nvSpPr>
        <dsp:cNvPr id="0" name=""/>
        <dsp:cNvSpPr/>
      </dsp:nvSpPr>
      <dsp:spPr>
        <a:xfrm>
          <a:off x="5310100" y="2091776"/>
          <a:ext cx="1792951" cy="1045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2024" tIns="34290" rIns="34290" bIns="34290" numCol="1" spcCol="1270" anchor="ctr" anchorCtr="0">
          <a:noAutofit/>
        </a:bodyPr>
        <a:lstStyle/>
        <a:p>
          <a:pPr marL="0" lvl="0" indent="0" algn="l" defTabSz="1200150">
            <a:lnSpc>
              <a:spcPct val="90000"/>
            </a:lnSpc>
            <a:spcBef>
              <a:spcPct val="0"/>
            </a:spcBef>
            <a:spcAft>
              <a:spcPct val="35000"/>
            </a:spcAft>
            <a:buNone/>
          </a:pPr>
          <a:r>
            <a:rPr lang="nl-BE" sz="2700" kern="1200" dirty="0"/>
            <a:t>Universele gemeente</a:t>
          </a:r>
        </a:p>
      </dsp:txBody>
      <dsp:txXfrm>
        <a:off x="5310100" y="2091776"/>
        <a:ext cx="1792951" cy="1045888"/>
      </dsp:txXfrm>
    </dsp:sp>
    <dsp:sp modelId="{B1501F09-4135-444D-9825-6511D6B65C54}">
      <dsp:nvSpPr>
        <dsp:cNvPr id="0" name=""/>
        <dsp:cNvSpPr/>
      </dsp:nvSpPr>
      <dsp:spPr>
        <a:xfrm>
          <a:off x="4861862" y="2614720"/>
          <a:ext cx="448237" cy="0"/>
        </a:xfrm>
        <a:prstGeom prst="line">
          <a:avLst/>
        </a:prstGeom>
        <a:solidFill>
          <a:schemeClr val="dk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dsp:style>
    </dsp:sp>
    <dsp:sp modelId="{CEE4D032-6B8B-4904-9E65-B70587EF2295}">
      <dsp:nvSpPr>
        <dsp:cNvPr id="0" name=""/>
        <dsp:cNvSpPr/>
      </dsp:nvSpPr>
      <dsp:spPr>
        <a:xfrm rot="5400000">
          <a:off x="3716167" y="2843919"/>
          <a:ext cx="1372205" cy="912612"/>
        </a:xfrm>
        <a:prstGeom prst="line">
          <a:avLst/>
        </a:prstGeom>
        <a:solidFill>
          <a:schemeClr val="dk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architecture+Icon">
  <dgm:title val="Indeling van de architectuur"/>
  <dgm:desc val="Gebruik dit diagram om hiërarchische relaties weer te geven die van beneden naar boven worden opgebouwd. Deze indeling is zeer geschikt voor het weergeven van architectonische onderdelen of objecten die op andere objecten zijn gebouwd."/>
  <dgm:catLst>
    <dgm:cat type="hierarchy" pri="4500"/>
    <dgm:cat type="list" pri="24500"/>
    <dgm:cat type="relationship" pri="10500"/>
    <dgm:cat type="officeonline" pri="7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b"/>
        </dgm:alg>
      </dgm:if>
      <dgm:else name="Name3">
        <dgm:alg type="lin">
          <dgm:param type="linDir" val="fromR"/>
          <dgm:param type="nodeVertAlign" val="b"/>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B"/>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b"/>
              </dgm:alg>
            </dgm:if>
            <dgm:else name="Name10">
              <dgm:alg type="lin">
                <dgm:param type="linDir" val="fromR"/>
                <dgm:param type="nodeVertAlign" val="b"/>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B"/>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b"/>
                    </dgm:alg>
                  </dgm:if>
                  <dgm:else name="Name17">
                    <dgm:alg type="lin">
                      <dgm:param type="linDir" val="fromR"/>
                      <dgm:param type="nodeVertAlign" val="b"/>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B"/>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b"/>
                          </dgm:alg>
                        </dgm:if>
                        <dgm:else name="Name24">
                          <dgm:alg type="lin">
                            <dgm:param type="linDir" val="fromR"/>
                            <dgm:param type="nodeVertAlign" val="b"/>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B"/>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b"/>
                                </dgm:alg>
                              </dgm:if>
                              <dgm:else name="Name30">
                                <dgm:alg type="lin">
                                  <dgm:param type="linDir" val="fromR"/>
                                  <dgm:param type="nodeVertAlign" val="b"/>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target1">
  <dgm:title val=""/>
  <dgm:desc val=""/>
  <dgm:catLst>
    <dgm:cat type="relationship" pri="25000"/>
    <dgm:cat type="convert" pri="2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resizeHandles val="exact"/>
    </dgm:varLst>
    <dgm:alg type="composite">
      <dgm:param type="ar" val="1.25"/>
    </dgm:alg>
    <dgm:shape xmlns:r="http://schemas.openxmlformats.org/officeDocument/2006/relationships" r:blip="">
      <dgm:adjLst/>
    </dgm:shape>
    <dgm:presOf/>
    <dgm:choose name="Name0">
      <dgm:if name="Name1" func="var" arg="dir" op="equ" val="norm">
        <dgm:choose name="Name2">
          <dgm:if name="Name3" axis="ch" ptType="node" func="cnt" op="equ" val="0">
            <dgm:constrLst/>
          </dgm:if>
          <dgm:if name="Name4"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r" for="ch" forName="line1" refType="l" refFor="ch" refForName="text1"/>
              <dgm:constr type="h" for="ch" forName="line1"/>
              <dgm:constr type="l" for="ch" forName="d1" refType="w" fact="0.3"/>
              <dgm:constr type="b" for="ch" forName="d1" refType="h" fact="0.625"/>
              <dgm:constr type="w" for="ch" forName="d1" refType="w" fact="0.32475"/>
              <dgm:constr type="h" for="ch" forName="d1" refType="h" fact="0.469"/>
            </dgm:constrLst>
          </dgm:if>
          <dgm:if name="Name5"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312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44325"/>
              <dgm:constr type="b" for="ch" forName="d2" refType="h" fact="0.7975"/>
              <dgm:constr type="w" for="ch" forName="d2" refType="w" fact="0.1815"/>
              <dgm:constr type="h" for="ch" forName="d2" refType="h" fact="0.3283"/>
            </dgm:constrLst>
          </dgm:if>
          <dgm:if name="Name6"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2187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2187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86"/>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7175"/>
              <dgm:constr type="b" for="ch" forName="d3" refType="h" fact="0.83375"/>
              <dgm:constr type="w" for="ch" forName="d3" refType="w" fact="0.1527"/>
              <dgm:constr type="h" for="ch" forName="d3" refType="h" fact="0.287"/>
            </dgm:constrLst>
          </dgm:if>
          <dgm:if name="Name7"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7938"/>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29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7938"/>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662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25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r" for="ch" forName="text4" refType="w"/>
              <dgm:constr type="t" for="ch" forName="text4" refType="b" refFor="ch" refForName="text3"/>
              <dgm:constr type="l" for="ch" forName="line4" refType="w" fact="0.625"/>
              <dgm:constr type="ctrY" for="ch" forName="line4" refType="ctrY" refFor="ch" refForName="text4"/>
              <dgm:constr type="w" for="ch" forName="line4" refType="w" fact="0.075"/>
              <dgm:constr type="h" for="ch" forName="line4"/>
              <dgm:constr type="l" for="ch" forName="d4" refType="w" fact="0.48525"/>
              <dgm:constr type="b" for="ch" forName="d4" refType="h" fact="0.85594"/>
              <dgm:constr type="w" for="ch" forName="d4" refType="w" fact="0.1394"/>
              <dgm:constr type="h" for="ch" forName="d4" refType="h" fact="0.2282"/>
            </dgm:constrLst>
          </dgm:if>
          <dgm:if name="Name8"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324"/>
              <dgm:constr type="r" for="ch" forName="text1" refType="w"/>
              <dgm:constr type="ctrY" for="ch" forName="text1" refType="h" fact="0.13"/>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324"/>
              <dgm:constr type="r" for="ch" forName="text2" refType="w"/>
              <dgm:constr type="ctrY" for="ch" forName="text2" refType="h" fact="0.27"/>
              <dgm:constr type="l" for="ch" forName="line2" refType="w" fact="0.625"/>
              <dgm:constr type="ctrY" for="ch" forName="line2" refType="ctrY" refFor="ch" refForName="text2"/>
              <dgm:constr type="w" for="ch" forName="line2" refType="w" fact="0.075"/>
              <dgm:constr type="h" for="ch" forName="line2"/>
              <dgm:constr type="l" for="ch" forName="d2" refType="w" fact="0.3498"/>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r" for="ch" forName="text3" refType="w"/>
              <dgm:constr type="ctrY" for="ch" forName="text3" refType="h" fact="0.41"/>
              <dgm:constr type="l" for="ch" forName="line3" refType="w" fact="0.625"/>
              <dgm:constr type="ctrY" for="ch" forName="line3" refType="ctrY" refFor="ch" refForName="text3"/>
              <dgm:constr type="w" for="ch" forName="line3" refType="w" fact="0.075"/>
              <dgm:constr type="h" for="ch" forName="line3"/>
              <dgm:constr type="l" for="ch" forName="d3" refType="w" fact="0.394"/>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r" for="ch" forName="text4" refType="w"/>
              <dgm:constr type="ctrY" for="ch" forName="text4" refType="h" fact="0.547"/>
              <dgm:constr type="l" for="ch" forName="line4" refType="w" fact="0.625"/>
              <dgm:constr type="ctrY" for="ch" forName="line4" refType="ctrY" refFor="ch" refForName="text4"/>
              <dgm:constr type="w" for="ch" forName="line4" refType="w" fact="0.075"/>
              <dgm:constr type="h" for="ch" forName="line4"/>
              <dgm:constr type="l" for="ch" forName="d4" refType="w" fact="0.446"/>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r" for="ch" forName="text5" refType="w"/>
              <dgm:constr type="ctrY" for="ch" forName="text5" refType="h" fact="0.68"/>
              <dgm:constr type="l" for="ch" forName="line5" refType="w" fact="0.625"/>
              <dgm:constr type="ctrY" for="ch" forName="line5" refType="ctrY" refFor="ch" refForName="text5"/>
              <dgm:constr type="w" for="ch" forName="line5" refType="w" fact="0.075"/>
              <dgm:constr type="h" for="ch" forName="line5"/>
              <dgm:constr type="l" for="ch" forName="d5" refType="w" fact="0.495"/>
              <dgm:constr type="b" for="ch" forName="d5" refType="h" fact="0.855"/>
              <dgm:constr type="w" for="ch" forName="d5" refType="w" fact="0.13"/>
              <dgm:constr type="h" for="ch" forName="d5" refType="h" fact="0.175"/>
            </dgm:constrLst>
          </dgm:if>
          <dgm:else name="Name9"/>
        </dgm:choose>
      </dgm:if>
      <dgm:else name="Name10">
        <dgm:choose name="Name11">
          <dgm:if name="Name12" axis="ch" ptType="node" func="cnt" op="equ" val="0">
            <dgm:constrLst/>
          </dgm:if>
          <dgm:if name="Name13"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Lst>
          </dgm:if>
          <dgm:if name="Name14"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312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55675"/>
              <dgm:constr type="b" for="ch" forName="d2" refType="h" fact="0.7975"/>
              <dgm:constr type="w" for="ch" forName="d2" refType="w" fact="0.1815"/>
              <dgm:constr type="h" for="ch" forName="d2" refType="h" fact="0.3283"/>
            </dgm:constrLst>
          </dgm:if>
          <dgm:if name="Name15"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2187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2187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14"/>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2825"/>
              <dgm:constr type="b" for="ch" forName="d3" refType="h" fact="0.83375"/>
              <dgm:constr type="w" for="ch" forName="d3" refType="w" fact="0.1527"/>
              <dgm:constr type="h" for="ch" forName="d3" refType="h" fact="0.287"/>
            </dgm:constrLst>
          </dgm:if>
          <dgm:if name="Name16"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7938"/>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0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7938"/>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337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74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l" for="ch" forName="text4"/>
              <dgm:constr type="t" for="ch" forName="text4" refType="b" refFor="ch" refForName="text3"/>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1475"/>
              <dgm:constr type="b" for="ch" forName="d4" refType="h" fact="0.85594"/>
              <dgm:constr type="w" for="ch" forName="d4" refType="w" fact="0.1394"/>
              <dgm:constr type="h" for="ch" forName="d4" refType="h" fact="0.2282"/>
            </dgm:constrLst>
          </dgm:if>
          <dgm:if name="Name17"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324"/>
              <dgm:constr type="l" for="ch" forName="text1"/>
              <dgm:constr type="ctrY" for="ch" forName="text1" refType="h" fact="0.13"/>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324"/>
              <dgm:constr type="l" for="ch" forName="text2"/>
              <dgm:constr type="ctrY" for="ch" forName="text2" refType="h" fact="0.27"/>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502"/>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l" for="ch" forName="text3"/>
              <dgm:constr type="ctrY" for="ch" forName="text3" refType="h" fact="0.41"/>
              <dgm:constr type="l" for="ch" forName="line3" refType="r" refFor="ch" refForName="text3"/>
              <dgm:constr type="ctrY" for="ch" forName="line3" refType="ctrY" refFor="ch" refForName="text3"/>
              <dgm:constr type="r" for="ch" forName="line3" refType="w" fact="0.375"/>
              <dgm:constr type="h" for="ch" forName="line3"/>
              <dgm:constr type="r" for="ch" forName="d3" refType="w" fact="0.606"/>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l" for="ch" forName="text4"/>
              <dgm:constr type="ctrY" for="ch" forName="text4" refType="h" fact="0.547"/>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54"/>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l" for="ch" forName="text5"/>
              <dgm:constr type="ctrY" for="ch" forName="text5" refType="h" fact="0.68"/>
              <dgm:constr type="l" for="ch" forName="line5" refType="r" refFor="ch" refForName="text5"/>
              <dgm:constr type="ctrY" for="ch" forName="line5" refType="ctrY" refFor="ch" refForName="text5"/>
              <dgm:constr type="r" for="ch" forName="line5" refType="w" fact="0.375"/>
              <dgm:constr type="h" for="ch" forName="line5"/>
              <dgm:constr type="r" for="ch" forName="d5" refType="w" fact="0.505"/>
              <dgm:constr type="b" for="ch" forName="d5" refType="h" fact="0.855"/>
              <dgm:constr type="w" for="ch" forName="d5" refType="w" fact="0.13"/>
              <dgm:constr type="h" for="ch" forName="d5" refType="h" fact="0.175"/>
            </dgm:constrLst>
          </dgm:if>
          <dgm:else name="Name18"/>
        </dgm:choose>
      </dgm:else>
    </dgm:choose>
    <dgm:ruleLst/>
    <dgm:forEach name="Name19" axis="ch" ptType="node" cnt="1">
      <dgm:layoutNode name="circle1" styleLbl="lnNode1">
        <dgm:alg type="sp"/>
        <dgm:shape xmlns:r="http://schemas.openxmlformats.org/officeDocument/2006/relationships" type="ellipse" r:blip="">
          <dgm:adjLst/>
        </dgm:shape>
        <dgm:presOf/>
        <dgm:constrLst/>
        <dgm:ruleLst/>
      </dgm:layoutNode>
      <dgm:layoutNode name="text1" styleLbl="revTx">
        <dgm:varLst>
          <dgm:bulletEnabled val="1"/>
        </dgm:varLst>
        <dgm:choose name="Name20">
          <dgm:if name="Name21" func="var" arg="dir" op="equ" val="norm">
            <dgm:choose name="Name22">
              <dgm:if name="Name23" axis="root des" ptType="all node" func="maxDepth" op="gt" val="1">
                <dgm:alg type="tx">
                  <dgm:param type="parTxLTRAlign" val="l"/>
                  <dgm:param type="parTxRTLAlign" val="r"/>
                </dgm:alg>
              </dgm:if>
              <dgm:else name="Name24">
                <dgm:alg type="tx">
                  <dgm:param type="parTxLTRAlign" val="l"/>
                  <dgm:param type="parTxRTLAlign" val="l"/>
                </dgm:alg>
              </dgm:else>
            </dgm:choose>
          </dgm:if>
          <dgm:else name="Name25">
            <dgm:choose name="Name26">
              <dgm:if name="Name27" axis="root des" ptType="all node" func="maxDepth" op="gt" val="1">
                <dgm:alg type="tx">
                  <dgm:param type="parTxLTRAlign" val="l"/>
                  <dgm:param type="parTxRTLAlign" val="r"/>
                </dgm:alg>
              </dgm:if>
              <dgm:else name="Name28">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29">
          <dgm:if name="Name30" func="var" arg="dir" op="equ" val="norm">
            <dgm:constrLst>
              <dgm:constr type="tMarg" refType="primFontSz" fact="0.1"/>
              <dgm:constr type="bMarg" refType="primFontSz" fact="0.1"/>
              <dgm:constr type="rMarg" refType="primFontSz" fact="0.1"/>
            </dgm:constrLst>
          </dgm:if>
          <dgm:else name="Name31">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1" styleLbl="callout">
        <dgm:alg type="sp"/>
        <dgm:shape xmlns:r="http://schemas.openxmlformats.org/officeDocument/2006/relationships" type="line" r:blip="">
          <dgm:adjLst/>
        </dgm:shape>
        <dgm:presOf/>
        <dgm:constrLst/>
        <dgm:ruleLst/>
      </dgm:layoutNode>
      <dgm:layoutNode name="d1" styleLbl="callout">
        <dgm:alg type="sp"/>
        <dgm:choose name="Name32">
          <dgm:if name="Name33" func="var" arg="dir" op="equ" val="norm">
            <dgm:shape xmlns:r="http://schemas.openxmlformats.org/officeDocument/2006/relationships" rot="90" type="line" r:blip="">
              <dgm:adjLst/>
            </dgm:shape>
          </dgm:if>
          <dgm:else name="Name34">
            <dgm:shape xmlns:r="http://schemas.openxmlformats.org/officeDocument/2006/relationships" rot="180" type="line" r:blip="">
              <dgm:adjLst/>
            </dgm:shape>
          </dgm:else>
        </dgm:choose>
        <dgm:presOf/>
        <dgm:constrLst/>
        <dgm:ruleLst/>
      </dgm:layoutNode>
    </dgm:forEach>
    <dgm:forEach name="Name35" axis="ch" ptType="node" st="2" cnt="1">
      <dgm:layoutNode name="circle2" styleLbl="lnNode1">
        <dgm:alg type="sp"/>
        <dgm:shape xmlns:r="http://schemas.openxmlformats.org/officeDocument/2006/relationships" type="ellipse" r:blip="" zOrderOff="-5">
          <dgm:adjLst/>
        </dgm:shape>
        <dgm:presOf/>
        <dgm:constrLst/>
        <dgm:ruleLst/>
      </dgm:layoutNode>
      <dgm:layoutNode name="text2" styleLbl="revTx">
        <dgm:varLst>
          <dgm:bulletEnabled val="1"/>
        </dgm:varLst>
        <dgm:choose name="Name36">
          <dgm:if name="Name37" func="var" arg="dir" op="equ" val="norm">
            <dgm:choose name="Name38">
              <dgm:if name="Name39" axis="root des" ptType="all node" func="maxDepth" op="gt" val="1">
                <dgm:alg type="tx">
                  <dgm:param type="parTxLTRAlign" val="l"/>
                  <dgm:param type="parTxRTLAlign" val="r"/>
                </dgm:alg>
              </dgm:if>
              <dgm:else name="Name40">
                <dgm:alg type="tx">
                  <dgm:param type="parTxLTRAlign" val="l"/>
                  <dgm:param type="parTxRTLAlign" val="l"/>
                </dgm:alg>
              </dgm:else>
            </dgm:choose>
          </dgm:if>
          <dgm:else name="Name41">
            <dgm:choose name="Name42">
              <dgm:if name="Name43" axis="root des" ptType="all node" func="maxDepth" op="gt" val="1">
                <dgm:alg type="tx">
                  <dgm:param type="parTxLTRAlign" val="l"/>
                  <dgm:param type="parTxRTLAlign" val="r"/>
                </dgm:alg>
              </dgm:if>
              <dgm:else name="Name44">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45">
          <dgm:if name="Name46" func="var" arg="dir" op="equ" val="norm">
            <dgm:constrLst>
              <dgm:constr type="tMarg" refType="primFontSz" fact="0.1"/>
              <dgm:constr type="bMarg" refType="primFontSz" fact="0.1"/>
              <dgm:constr type="rMarg" refType="primFontSz" fact="0.1"/>
            </dgm:constrLst>
          </dgm:if>
          <dgm:else name="Name47">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2" styleLbl="callout">
        <dgm:alg type="sp"/>
        <dgm:shape xmlns:r="http://schemas.openxmlformats.org/officeDocument/2006/relationships" type="line" r:blip="">
          <dgm:adjLst/>
        </dgm:shape>
        <dgm:presOf/>
        <dgm:constrLst/>
        <dgm:ruleLst/>
      </dgm:layoutNode>
      <dgm:layoutNode name="d2" styleLbl="callout">
        <dgm:alg type="sp"/>
        <dgm:choose name="Name48">
          <dgm:if name="Name49" func="var" arg="dir" op="equ" val="norm">
            <dgm:shape xmlns:r="http://schemas.openxmlformats.org/officeDocument/2006/relationships" rot="90" type="line" r:blip="">
              <dgm:adjLst/>
            </dgm:shape>
          </dgm:if>
          <dgm:else name="Name50">
            <dgm:shape xmlns:r="http://schemas.openxmlformats.org/officeDocument/2006/relationships" rot="180" type="line" r:blip="">
              <dgm:adjLst/>
            </dgm:shape>
          </dgm:else>
        </dgm:choose>
        <dgm:presOf/>
        <dgm:constrLst/>
        <dgm:ruleLst/>
      </dgm:layoutNode>
    </dgm:forEach>
    <dgm:forEach name="Name51" axis="ch" ptType="node" st="3" cnt="1">
      <dgm:layoutNode name="circle3" styleLbl="lnNode1">
        <dgm:alg type="sp"/>
        <dgm:shape xmlns:r="http://schemas.openxmlformats.org/officeDocument/2006/relationships" type="ellipse" r:blip="" zOrderOff="-10">
          <dgm:adjLst/>
        </dgm:shape>
        <dgm:presOf/>
        <dgm:constrLst/>
        <dgm:ruleLst/>
      </dgm:layoutNode>
      <dgm:layoutNode name="text3" styleLbl="revTx">
        <dgm:varLst>
          <dgm:bulletEnabled val="1"/>
        </dgm:varLst>
        <dgm:choose name="Name52">
          <dgm:if name="Name53" func="var" arg="dir" op="equ" val="norm">
            <dgm:choose name="Name54">
              <dgm:if name="Name55" axis="root des" ptType="all node" func="maxDepth" op="gt" val="1">
                <dgm:alg type="tx">
                  <dgm:param type="parTxLTRAlign" val="l"/>
                  <dgm:param type="parTxRTLAlign" val="r"/>
                </dgm:alg>
              </dgm:if>
              <dgm:else name="Name56">
                <dgm:alg type="tx">
                  <dgm:param type="parTxLTRAlign" val="l"/>
                  <dgm:param type="parTxRTLAlign" val="l"/>
                </dgm:alg>
              </dgm:else>
            </dgm:choose>
          </dgm:if>
          <dgm:else name="Name57">
            <dgm:choose name="Name58">
              <dgm:if name="Name59" axis="root des" ptType="all node" func="maxDepth" op="gt" val="1">
                <dgm:alg type="tx">
                  <dgm:param type="parTxLTRAlign" val="l"/>
                  <dgm:param type="parTxRTLAlign" val="r"/>
                </dgm:alg>
              </dgm:if>
              <dgm:else name="Name60">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61">
          <dgm:if name="Name62" func="var" arg="dir" op="equ" val="norm">
            <dgm:constrLst>
              <dgm:constr type="tMarg" refType="primFontSz" fact="0.1"/>
              <dgm:constr type="bMarg" refType="primFontSz" fact="0.1"/>
              <dgm:constr type="rMarg" refType="primFontSz" fact="0.1"/>
            </dgm:constrLst>
          </dgm:if>
          <dgm:else name="Name63">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3" styleLbl="callout">
        <dgm:alg type="sp"/>
        <dgm:shape xmlns:r="http://schemas.openxmlformats.org/officeDocument/2006/relationships" type="line" r:blip="">
          <dgm:adjLst/>
        </dgm:shape>
        <dgm:presOf/>
        <dgm:constrLst/>
        <dgm:ruleLst/>
      </dgm:layoutNode>
      <dgm:layoutNode name="d3" styleLbl="callout">
        <dgm:alg type="sp"/>
        <dgm:choose name="Name64">
          <dgm:if name="Name65" func="var" arg="dir" op="equ" val="norm">
            <dgm:shape xmlns:r="http://schemas.openxmlformats.org/officeDocument/2006/relationships" rot="90" type="line" r:blip="">
              <dgm:adjLst/>
            </dgm:shape>
          </dgm:if>
          <dgm:else name="Name66">
            <dgm:shape xmlns:r="http://schemas.openxmlformats.org/officeDocument/2006/relationships" rot="180" type="line" r:blip="">
              <dgm:adjLst/>
            </dgm:shape>
          </dgm:else>
        </dgm:choose>
        <dgm:presOf/>
        <dgm:constrLst/>
        <dgm:ruleLst/>
      </dgm:layoutNode>
    </dgm:forEach>
    <dgm:forEach name="Name67" axis="ch" ptType="node" st="4" cnt="1">
      <dgm:layoutNode name="circle4" styleLbl="lnNode1">
        <dgm:alg type="sp"/>
        <dgm:shape xmlns:r="http://schemas.openxmlformats.org/officeDocument/2006/relationships" type="ellipse" r:blip="" zOrderOff="-15">
          <dgm:adjLst/>
        </dgm:shape>
        <dgm:presOf/>
        <dgm:constrLst/>
        <dgm:ruleLst/>
      </dgm:layoutNode>
      <dgm:layoutNode name="text4" styleLbl="revTx">
        <dgm:varLst>
          <dgm:bulletEnabled val="1"/>
        </dgm:varLst>
        <dgm:choose name="Name68">
          <dgm:if name="Name69" func="var" arg="dir" op="equ" val="norm">
            <dgm:choose name="Name70">
              <dgm:if name="Name71" axis="root des" ptType="all node" func="maxDepth" op="gt" val="1">
                <dgm:alg type="tx">
                  <dgm:param type="parTxLTRAlign" val="l"/>
                  <dgm:param type="parTxRTLAlign" val="r"/>
                </dgm:alg>
              </dgm:if>
              <dgm:else name="Name72">
                <dgm:alg type="tx">
                  <dgm:param type="parTxLTRAlign" val="l"/>
                  <dgm:param type="parTxRTLAlign" val="l"/>
                </dgm:alg>
              </dgm:else>
            </dgm:choose>
          </dgm:if>
          <dgm:else name="Name73">
            <dgm:choose name="Name74">
              <dgm:if name="Name75" axis="root des" ptType="all node" func="maxDepth" op="gt" val="1">
                <dgm:alg type="tx">
                  <dgm:param type="parTxLTRAlign" val="l"/>
                  <dgm:param type="parTxRTLAlign" val="r"/>
                </dgm:alg>
              </dgm:if>
              <dgm:else name="Name76">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77">
          <dgm:if name="Name78" func="var" arg="dir" op="equ" val="norm">
            <dgm:constrLst>
              <dgm:constr type="tMarg" refType="primFontSz" fact="0.1"/>
              <dgm:constr type="bMarg" refType="primFontSz" fact="0.1"/>
              <dgm:constr type="rMarg" refType="primFontSz" fact="0.1"/>
            </dgm:constrLst>
          </dgm:if>
          <dgm:else name="Name79">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4" styleLbl="callout">
        <dgm:alg type="sp"/>
        <dgm:shape xmlns:r="http://schemas.openxmlformats.org/officeDocument/2006/relationships" type="line" r:blip="">
          <dgm:adjLst/>
        </dgm:shape>
        <dgm:presOf/>
        <dgm:constrLst/>
        <dgm:ruleLst/>
      </dgm:layoutNode>
      <dgm:layoutNode name="d4" styleLbl="callout">
        <dgm:alg type="sp"/>
        <dgm:choose name="Name80">
          <dgm:if name="Name81" func="var" arg="dir" op="equ" val="norm">
            <dgm:shape xmlns:r="http://schemas.openxmlformats.org/officeDocument/2006/relationships" rot="90" type="line" r:blip="">
              <dgm:adjLst/>
            </dgm:shape>
          </dgm:if>
          <dgm:else name="Name82">
            <dgm:shape xmlns:r="http://schemas.openxmlformats.org/officeDocument/2006/relationships" rot="180" type="line" r:blip="">
              <dgm:adjLst/>
            </dgm:shape>
          </dgm:else>
        </dgm:choose>
        <dgm:presOf/>
        <dgm:constrLst/>
        <dgm:ruleLst/>
      </dgm:layoutNode>
    </dgm:forEach>
    <dgm:forEach name="Name83" axis="ch" ptType="node" st="5" cnt="1">
      <dgm:layoutNode name="circle5" styleLbl="lnNode1">
        <dgm:alg type="sp"/>
        <dgm:shape xmlns:r="http://schemas.openxmlformats.org/officeDocument/2006/relationships" type="ellipse" r:blip="" zOrderOff="-20">
          <dgm:adjLst/>
        </dgm:shape>
        <dgm:presOf/>
        <dgm:constrLst/>
        <dgm:ruleLst/>
      </dgm:layoutNode>
      <dgm:layoutNode name="text5" styleLbl="revTx">
        <dgm:varLst>
          <dgm:bulletEnabled val="1"/>
        </dgm:varLst>
        <dgm:choose name="Name84">
          <dgm:if name="Name85" func="var" arg="dir" op="equ" val="norm">
            <dgm:choose name="Name86">
              <dgm:if name="Name87" axis="root des" ptType="all node" func="maxDepth" op="gt" val="1">
                <dgm:alg type="tx">
                  <dgm:param type="parTxLTRAlign" val="l"/>
                  <dgm:param type="parTxRTLAlign" val="r"/>
                </dgm:alg>
              </dgm:if>
              <dgm:else name="Name88">
                <dgm:alg type="tx">
                  <dgm:param type="parTxLTRAlign" val="l"/>
                  <dgm:param type="parTxRTLAlign" val="l"/>
                </dgm:alg>
              </dgm:else>
            </dgm:choose>
          </dgm:if>
          <dgm:else name="Name89">
            <dgm:choose name="Name90">
              <dgm:if name="Name91" axis="root des" ptType="all node" func="maxDepth" op="gt" val="1">
                <dgm:alg type="tx">
                  <dgm:param type="parTxLTRAlign" val="l"/>
                  <dgm:param type="parTxRTLAlign" val="r"/>
                </dgm:alg>
              </dgm:if>
              <dgm:else name="Name92">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tMarg" refType="primFontSz" fact="0.1"/>
              <dgm:constr type="bMarg" refType="primFontSz" fact="0.1"/>
              <dgm:constr type="rMarg" refType="primFontSz" fact="0.1"/>
            </dgm:constrLst>
          </dgm:if>
          <dgm:else name="Name95">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5" styleLbl="callout">
        <dgm:alg type="sp"/>
        <dgm:shape xmlns:r="http://schemas.openxmlformats.org/officeDocument/2006/relationships" type="line" r:blip="">
          <dgm:adjLst/>
        </dgm:shape>
        <dgm:presOf/>
        <dgm:constrLst/>
        <dgm:ruleLst/>
      </dgm:layoutNode>
      <dgm:layoutNode name="d5" styleLbl="callout">
        <dgm:alg type="sp"/>
        <dgm:choose name="Name96">
          <dgm:if name="Name97" func="var" arg="dir" op="equ" val="norm">
            <dgm:shape xmlns:r="http://schemas.openxmlformats.org/officeDocument/2006/relationships" rot="90" type="line" r:blip="">
              <dgm:adjLst/>
            </dgm:shape>
          </dgm:if>
          <dgm:else name="Name98">
            <dgm:shape xmlns:r="http://schemas.openxmlformats.org/officeDocument/2006/relationships" rot="180" type="line" r:blip="">
              <dgm:adjLst/>
            </dgm:shape>
          </dgm:else>
        </dgm:choose>
        <dgm:presOf/>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BE"/>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A25F77-9D03-445E-9715-5FC0D564FCFF}" type="datetimeFigureOut">
              <a:rPr lang="nl-BE" smtClean="0"/>
              <a:t>13/10/2025</a:t>
            </a:fld>
            <a:endParaRPr lang="nl-BE"/>
          </a:p>
        </p:txBody>
      </p:sp>
      <p:sp>
        <p:nvSpPr>
          <p:cNvPr id="4" name="Tijdelijke aanduiding voor dia-afbeelding 3"/>
          <p:cNvSpPr>
            <a:spLocks noGrp="1" noRot="1" noChangeAspect="1"/>
          </p:cNvSpPr>
          <p:nvPr>
            <p:ph type="sldImg" idx="2"/>
          </p:nvPr>
        </p:nvSpPr>
        <p:spPr>
          <a:xfrm>
            <a:off x="685800" y="685800"/>
            <a:ext cx="5486400" cy="3429000"/>
          </a:xfrm>
          <a:prstGeom prst="rect">
            <a:avLst/>
          </a:prstGeom>
          <a:noFill/>
          <a:ln w="12700">
            <a:solidFill>
              <a:prstClr val="black"/>
            </a:solidFill>
          </a:ln>
        </p:spPr>
        <p:txBody>
          <a:bodyPr vert="horz" lIns="91440" tIns="45720" rIns="91440" bIns="45720" rtlCol="0" anchor="ctr"/>
          <a:lstStyle/>
          <a:p>
            <a:endParaRPr lang="nl-BE"/>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BE"/>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1C2164C-9A06-44E9-B44C-B8B034C7459D}" type="slidenum">
              <a:rPr lang="nl-BE" smtClean="0"/>
              <a:t>‹nr.›</a:t>
            </a:fld>
            <a:endParaRPr lang="nl-BE"/>
          </a:p>
        </p:txBody>
      </p:sp>
    </p:spTree>
    <p:extLst>
      <p:ext uri="{BB962C8B-B14F-4D97-AF65-F5344CB8AC3E}">
        <p14:creationId xmlns:p14="http://schemas.microsoft.com/office/powerpoint/2010/main" val="8062397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935302"/>
            <a:ext cx="6858000" cy="1989667"/>
          </a:xfrm>
        </p:spPr>
        <p:txBody>
          <a:bodyPr anchor="b"/>
          <a:lstStyle>
            <a:lvl1pPr algn="ctr">
              <a:defRPr sz="4500"/>
            </a:lvl1pPr>
          </a:lstStyle>
          <a:p>
            <a:r>
              <a:rPr lang="nl-NL"/>
              <a:t>Klik om stijl te bewerken</a:t>
            </a:r>
            <a:endParaRPr lang="en-US" dirty="0"/>
          </a:p>
        </p:txBody>
      </p:sp>
      <p:sp>
        <p:nvSpPr>
          <p:cNvPr id="3" name="Subtitle 2"/>
          <p:cNvSpPr>
            <a:spLocks noGrp="1"/>
          </p:cNvSpPr>
          <p:nvPr>
            <p:ph type="subTitle" idx="1"/>
          </p:nvPr>
        </p:nvSpPr>
        <p:spPr>
          <a:xfrm>
            <a:off x="1143000" y="3001698"/>
            <a:ext cx="6858000" cy="137980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p>
            <a:fld id="{156A9CE0-2A50-46AE-BAC7-239E11F0A585}" type="datetimeFigureOut">
              <a:rPr lang="nl-BE" smtClean="0"/>
              <a:t>13/10/2025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11484945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156A9CE0-2A50-46AE-BAC7-239E11F0A585}" type="datetimeFigureOut">
              <a:rPr lang="nl-BE" smtClean="0"/>
              <a:t>13/10/2025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21092077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04271"/>
            <a:ext cx="1971675" cy="4843198"/>
          </a:xfrm>
        </p:spPr>
        <p:txBody>
          <a:bodyPr vert="eaVert"/>
          <a:lstStyle/>
          <a:p>
            <a:r>
              <a:rPr lang="nl-NL"/>
              <a:t>Klik om stijl te bewerken</a:t>
            </a:r>
            <a:endParaRPr lang="en-US" dirty="0"/>
          </a:p>
        </p:txBody>
      </p:sp>
      <p:sp>
        <p:nvSpPr>
          <p:cNvPr id="3" name="Vertical Text Placeholder 2"/>
          <p:cNvSpPr>
            <a:spLocks noGrp="1"/>
          </p:cNvSpPr>
          <p:nvPr>
            <p:ph type="body" orient="vert" idx="1"/>
          </p:nvPr>
        </p:nvSpPr>
        <p:spPr>
          <a:xfrm>
            <a:off x="628650" y="304271"/>
            <a:ext cx="5800725" cy="484319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156A9CE0-2A50-46AE-BAC7-239E11F0A585}" type="datetimeFigureOut">
              <a:rPr lang="nl-BE" smtClean="0"/>
              <a:t>13/10/2025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2232201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156A9CE0-2A50-46AE-BAC7-239E11F0A585}" type="datetimeFigureOut">
              <a:rPr lang="nl-BE" smtClean="0"/>
              <a:t>13/10/2025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8142577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623888" y="1424782"/>
            <a:ext cx="7886700" cy="2377281"/>
          </a:xfrm>
        </p:spPr>
        <p:txBody>
          <a:bodyPr anchor="b"/>
          <a:lstStyle>
            <a:lvl1pPr>
              <a:defRPr sz="4500"/>
            </a:lvl1pPr>
          </a:lstStyle>
          <a:p>
            <a:r>
              <a:rPr lang="nl-NL"/>
              <a:t>Klik om stijl te bewerken</a:t>
            </a:r>
            <a:endParaRPr lang="en-US" dirty="0"/>
          </a:p>
        </p:txBody>
      </p:sp>
      <p:sp>
        <p:nvSpPr>
          <p:cNvPr id="3" name="Text Placeholder 2"/>
          <p:cNvSpPr>
            <a:spLocks noGrp="1"/>
          </p:cNvSpPr>
          <p:nvPr>
            <p:ph type="body" idx="1"/>
          </p:nvPr>
        </p:nvSpPr>
        <p:spPr>
          <a:xfrm>
            <a:off x="623888" y="3824553"/>
            <a:ext cx="7886700" cy="1250156"/>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156A9CE0-2A50-46AE-BAC7-239E11F0A585}" type="datetimeFigureOut">
              <a:rPr lang="nl-BE" smtClean="0"/>
              <a:t>13/10/2025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3586003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628650" y="1521354"/>
            <a:ext cx="3886200" cy="3626115"/>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4629150" y="1521354"/>
            <a:ext cx="3886200" cy="3626115"/>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156A9CE0-2A50-46AE-BAC7-239E11F0A585}" type="datetimeFigureOut">
              <a:rPr lang="nl-BE" smtClean="0"/>
              <a:t>13/10/2025</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3095378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629841" y="304271"/>
            <a:ext cx="7886700" cy="1104636"/>
          </a:xfrm>
        </p:spPr>
        <p:txBody>
          <a:bodyPr/>
          <a:lstStyle/>
          <a:p>
            <a:r>
              <a:rPr lang="nl-NL"/>
              <a:t>Klik om stijl te bewerken</a:t>
            </a:r>
            <a:endParaRPr lang="en-US" dirty="0"/>
          </a:p>
        </p:txBody>
      </p:sp>
      <p:sp>
        <p:nvSpPr>
          <p:cNvPr id="3" name="Text Placeholder 2"/>
          <p:cNvSpPr>
            <a:spLocks noGrp="1"/>
          </p:cNvSpPr>
          <p:nvPr>
            <p:ph type="body" idx="1"/>
          </p:nvPr>
        </p:nvSpPr>
        <p:spPr>
          <a:xfrm>
            <a:off x="629842" y="1400969"/>
            <a:ext cx="3868340"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nl-NL"/>
              <a:t>Klikken om de tekststijl van het model te bewerken</a:t>
            </a:r>
          </a:p>
        </p:txBody>
      </p:sp>
      <p:sp>
        <p:nvSpPr>
          <p:cNvPr id="4" name="Content Placeholder 3"/>
          <p:cNvSpPr>
            <a:spLocks noGrp="1"/>
          </p:cNvSpPr>
          <p:nvPr>
            <p:ph sz="half" idx="2"/>
          </p:nvPr>
        </p:nvSpPr>
        <p:spPr>
          <a:xfrm>
            <a:off x="629842" y="2087563"/>
            <a:ext cx="3868340" cy="307049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4629150" y="1400969"/>
            <a:ext cx="3887391"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nl-NL"/>
              <a:t>Klikken om de tekststijl van het model te bewerken</a:t>
            </a:r>
          </a:p>
        </p:txBody>
      </p:sp>
      <p:sp>
        <p:nvSpPr>
          <p:cNvPr id="6" name="Content Placeholder 5"/>
          <p:cNvSpPr>
            <a:spLocks noGrp="1"/>
          </p:cNvSpPr>
          <p:nvPr>
            <p:ph sz="quarter" idx="4"/>
          </p:nvPr>
        </p:nvSpPr>
        <p:spPr>
          <a:xfrm>
            <a:off x="4629150" y="2087563"/>
            <a:ext cx="3887391" cy="307049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156A9CE0-2A50-46AE-BAC7-239E11F0A585}" type="datetimeFigureOut">
              <a:rPr lang="nl-BE" smtClean="0"/>
              <a:t>13/10/2025</a:t>
            </a:fld>
            <a:endParaRPr lang="nl-BE"/>
          </a:p>
        </p:txBody>
      </p:sp>
      <p:sp>
        <p:nvSpPr>
          <p:cNvPr id="8" name="Footer Placeholder 7"/>
          <p:cNvSpPr>
            <a:spLocks noGrp="1"/>
          </p:cNvSpPr>
          <p:nvPr>
            <p:ph type="ftr" sz="quarter" idx="11"/>
          </p:nvPr>
        </p:nvSpPr>
        <p:spPr/>
        <p:txBody>
          <a:bodyPr/>
          <a:lstStyle/>
          <a:p>
            <a:endParaRPr lang="nl-BE"/>
          </a:p>
        </p:txBody>
      </p:sp>
      <p:sp>
        <p:nvSpPr>
          <p:cNvPr id="9" name="Slide Number Placeholder 8"/>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33603635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156A9CE0-2A50-46AE-BAC7-239E11F0A585}" type="datetimeFigureOut">
              <a:rPr lang="nl-BE" smtClean="0"/>
              <a:t>13/10/2025</a:t>
            </a:fld>
            <a:endParaRPr lang="nl-BE"/>
          </a:p>
        </p:txBody>
      </p:sp>
      <p:sp>
        <p:nvSpPr>
          <p:cNvPr id="4" name="Footer Placeholder 3"/>
          <p:cNvSpPr>
            <a:spLocks noGrp="1"/>
          </p:cNvSpPr>
          <p:nvPr>
            <p:ph type="ftr" sz="quarter" idx="11"/>
          </p:nvPr>
        </p:nvSpPr>
        <p:spPr/>
        <p:txBody>
          <a:bodyPr/>
          <a:lstStyle/>
          <a:p>
            <a:endParaRPr lang="nl-BE"/>
          </a:p>
        </p:txBody>
      </p:sp>
      <p:sp>
        <p:nvSpPr>
          <p:cNvPr id="5" name="Slide Number Placeholder 4"/>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503949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6A9CE0-2A50-46AE-BAC7-239E11F0A585}" type="datetimeFigureOut">
              <a:rPr lang="nl-BE" smtClean="0"/>
              <a:t>13/10/2025</a:t>
            </a:fld>
            <a:endParaRPr lang="nl-BE"/>
          </a:p>
        </p:txBody>
      </p:sp>
      <p:sp>
        <p:nvSpPr>
          <p:cNvPr id="3" name="Footer Placeholder 2"/>
          <p:cNvSpPr>
            <a:spLocks noGrp="1"/>
          </p:cNvSpPr>
          <p:nvPr>
            <p:ph type="ftr" sz="quarter" idx="11"/>
          </p:nvPr>
        </p:nvSpPr>
        <p:spPr/>
        <p:txBody>
          <a:bodyPr/>
          <a:lstStyle/>
          <a:p>
            <a:endParaRPr lang="nl-BE"/>
          </a:p>
        </p:txBody>
      </p:sp>
      <p:sp>
        <p:nvSpPr>
          <p:cNvPr id="4" name="Slide Number Placeholder 3"/>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31116858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p:spPr>
        <p:txBody>
          <a:bodyPr anchor="b"/>
          <a:lstStyle>
            <a:lvl1pPr>
              <a:defRPr sz="2400"/>
            </a:lvl1pPr>
          </a:lstStyle>
          <a:p>
            <a:r>
              <a:rPr lang="nl-NL"/>
              <a:t>Klik om stijl te bewerken</a:t>
            </a:r>
            <a:endParaRPr lang="en-US" dirty="0"/>
          </a:p>
        </p:txBody>
      </p:sp>
      <p:sp>
        <p:nvSpPr>
          <p:cNvPr id="3" name="Content Placeholder 2"/>
          <p:cNvSpPr>
            <a:spLocks noGrp="1"/>
          </p:cNvSpPr>
          <p:nvPr>
            <p:ph idx="1"/>
          </p:nvPr>
        </p:nvSpPr>
        <p:spPr>
          <a:xfrm>
            <a:off x="3887391" y="822855"/>
            <a:ext cx="4629150" cy="406135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156A9CE0-2A50-46AE-BAC7-239E11F0A585}" type="datetimeFigureOut">
              <a:rPr lang="nl-BE" smtClean="0"/>
              <a:t>13/10/2025</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30658053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p:spPr>
        <p:txBody>
          <a:bodyPr anchor="b"/>
          <a:lstStyle>
            <a:lvl1pPr>
              <a:defRPr sz="2400"/>
            </a:lvl1pPr>
          </a:lstStyle>
          <a:p>
            <a:r>
              <a:rPr lang="nl-NL"/>
              <a:t>Klik om stijl te bewerken</a:t>
            </a:r>
            <a:endParaRPr lang="en-US" dirty="0"/>
          </a:p>
        </p:txBody>
      </p:sp>
      <p:sp>
        <p:nvSpPr>
          <p:cNvPr id="3" name="Picture Placeholder 2"/>
          <p:cNvSpPr>
            <a:spLocks noGrp="1" noChangeAspect="1"/>
          </p:cNvSpPr>
          <p:nvPr>
            <p:ph type="pic" idx="1"/>
          </p:nvPr>
        </p:nvSpPr>
        <p:spPr>
          <a:xfrm>
            <a:off x="3887391" y="822855"/>
            <a:ext cx="4629150" cy="4061354"/>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156A9CE0-2A50-46AE-BAC7-239E11F0A585}" type="datetimeFigureOut">
              <a:rPr lang="nl-BE" smtClean="0"/>
              <a:t>13/10/2025</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17829384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04271"/>
            <a:ext cx="7886700" cy="1104636"/>
          </a:xfrm>
          <a:prstGeom prst="rect">
            <a:avLst/>
          </a:prstGeom>
        </p:spPr>
        <p:txBody>
          <a:bodyPr vert="horz" lIns="91440" tIns="45720" rIns="91440" bIns="45720" rtlCol="0" anchor="ctr">
            <a:normAutofit/>
          </a:bodyPr>
          <a:lstStyle/>
          <a:p>
            <a:r>
              <a:rPr lang="nl-NL"/>
              <a:t>Klik om stijl te bewerken</a:t>
            </a:r>
            <a:endParaRPr lang="en-US" dirty="0"/>
          </a:p>
        </p:txBody>
      </p:sp>
      <p:sp>
        <p:nvSpPr>
          <p:cNvPr id="3" name="Text Placeholder 2"/>
          <p:cNvSpPr>
            <a:spLocks noGrp="1"/>
          </p:cNvSpPr>
          <p:nvPr>
            <p:ph type="body" idx="1"/>
          </p:nvPr>
        </p:nvSpPr>
        <p:spPr>
          <a:xfrm>
            <a:off x="628650" y="1521354"/>
            <a:ext cx="7886700" cy="3626115"/>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628650" y="5296959"/>
            <a:ext cx="2057400" cy="304271"/>
          </a:xfrm>
          <a:prstGeom prst="rect">
            <a:avLst/>
          </a:prstGeom>
        </p:spPr>
        <p:txBody>
          <a:bodyPr vert="horz" lIns="91440" tIns="45720" rIns="91440" bIns="45720" rtlCol="0" anchor="ctr"/>
          <a:lstStyle>
            <a:lvl1pPr algn="l">
              <a:defRPr sz="900">
                <a:solidFill>
                  <a:schemeClr val="tx1">
                    <a:tint val="75000"/>
                  </a:schemeClr>
                </a:solidFill>
              </a:defRPr>
            </a:lvl1pPr>
          </a:lstStyle>
          <a:p>
            <a:fld id="{156A9CE0-2A50-46AE-BAC7-239E11F0A585}" type="datetimeFigureOut">
              <a:rPr lang="nl-BE" smtClean="0"/>
              <a:t>13/10/2025</a:t>
            </a:fld>
            <a:endParaRPr lang="nl-BE"/>
          </a:p>
        </p:txBody>
      </p:sp>
      <p:sp>
        <p:nvSpPr>
          <p:cNvPr id="5" name="Footer Placeholder 4"/>
          <p:cNvSpPr>
            <a:spLocks noGrp="1"/>
          </p:cNvSpPr>
          <p:nvPr>
            <p:ph type="ftr" sz="quarter" idx="3"/>
          </p:nvPr>
        </p:nvSpPr>
        <p:spPr>
          <a:xfrm>
            <a:off x="3028950" y="5296959"/>
            <a:ext cx="3086100" cy="304271"/>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nl-BE"/>
          </a:p>
        </p:txBody>
      </p:sp>
      <p:sp>
        <p:nvSpPr>
          <p:cNvPr id="6" name="Slide Number Placeholder 5"/>
          <p:cNvSpPr>
            <a:spLocks noGrp="1"/>
          </p:cNvSpPr>
          <p:nvPr>
            <p:ph type="sldNum" sz="quarter" idx="4"/>
          </p:nvPr>
        </p:nvSpPr>
        <p:spPr>
          <a:xfrm>
            <a:off x="6457950" y="5296959"/>
            <a:ext cx="2057400" cy="304271"/>
          </a:xfrm>
          <a:prstGeom prst="rect">
            <a:avLst/>
          </a:prstGeom>
        </p:spPr>
        <p:txBody>
          <a:bodyPr vert="horz" lIns="91440" tIns="45720" rIns="91440" bIns="45720" rtlCol="0" anchor="ctr"/>
          <a:lstStyle>
            <a:lvl1pPr algn="r">
              <a:defRPr sz="900">
                <a:solidFill>
                  <a:schemeClr val="tx1">
                    <a:tint val="75000"/>
                  </a:schemeClr>
                </a:solidFill>
              </a:defRPr>
            </a:lvl1pPr>
          </a:lstStyle>
          <a:p>
            <a:fld id="{DAB4EA4A-6954-4ADB-A712-F23F7F2A8EF6}" type="slidenum">
              <a:rPr lang="nl-BE" smtClean="0"/>
              <a:t>‹nr.›</a:t>
            </a:fld>
            <a:endParaRPr lang="nl-BE"/>
          </a:p>
        </p:txBody>
      </p:sp>
    </p:spTree>
    <p:extLst>
      <p:ext uri="{BB962C8B-B14F-4D97-AF65-F5344CB8AC3E}">
        <p14:creationId xmlns:p14="http://schemas.microsoft.com/office/powerpoint/2010/main" val="3489708795"/>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32E62931-8EB4-42BB-BAAB-D8757BE66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3" cy="5715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ctrTitle"/>
          </p:nvPr>
        </p:nvSpPr>
        <p:spPr>
          <a:xfrm>
            <a:off x="4775595" y="607220"/>
            <a:ext cx="3738610" cy="2630900"/>
          </a:xfrm>
          <a:noFill/>
        </p:spPr>
        <p:txBody>
          <a:bodyPr>
            <a:normAutofit/>
          </a:bodyPr>
          <a:lstStyle/>
          <a:p>
            <a:pPr algn="l"/>
            <a:r>
              <a:rPr lang="nl-BE" sz="4100" dirty="0"/>
              <a:t>Omvang van de gemeente</a:t>
            </a:r>
          </a:p>
        </p:txBody>
      </p:sp>
      <p:sp>
        <p:nvSpPr>
          <p:cNvPr id="3" name="Ondertitel 2"/>
          <p:cNvSpPr>
            <a:spLocks noGrp="1"/>
          </p:cNvSpPr>
          <p:nvPr>
            <p:ph type="subTitle" idx="1"/>
          </p:nvPr>
        </p:nvSpPr>
        <p:spPr>
          <a:xfrm>
            <a:off x="4775595" y="3393370"/>
            <a:ext cx="3738610" cy="1714408"/>
          </a:xfrm>
          <a:noFill/>
        </p:spPr>
        <p:txBody>
          <a:bodyPr>
            <a:normAutofit/>
          </a:bodyPr>
          <a:lstStyle/>
          <a:p>
            <a:pPr algn="l"/>
            <a:r>
              <a:rPr lang="nl-BE" dirty="0"/>
              <a:t>dr. Raymond R. Hausoul</a:t>
            </a:r>
          </a:p>
        </p:txBody>
      </p:sp>
      <p:pic>
        <p:nvPicPr>
          <p:cNvPr id="1026" name="Picture 2" descr="Afbeelding met buitenshuis, gebouw, gras, hemel&#10;&#10;Door AI gegenereerde inhoud is mogelijk onjuist."/>
          <p:cNvPicPr>
            <a:picLocks noChangeAspect="1" noChangeArrowheads="1"/>
          </p:cNvPicPr>
          <p:nvPr/>
        </p:nvPicPr>
        <p:blipFill rotWithShape="1">
          <a:blip r:embed="rId2">
            <a:extLst>
              <a:ext uri="{28A0092B-C50C-407E-A947-70E740481C1C}">
                <a14:useLocalDpi xmlns:a14="http://schemas.microsoft.com/office/drawing/2010/main" val="0"/>
              </a:ext>
            </a:extLst>
          </a:blip>
          <a:srcRect l="9301" r="16613" b="-3"/>
          <a:stretch>
            <a:fillRect/>
          </a:stretch>
        </p:blipFill>
        <p:spPr bwMode="auto">
          <a:xfrm>
            <a:off x="20" y="10"/>
            <a:ext cx="4504114" cy="571499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19155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ijdelijke aanduiding voor inhoud 3"/>
          <p:cNvGraphicFramePr>
            <a:graphicFrameLocks noGrp="1"/>
          </p:cNvGraphicFramePr>
          <p:nvPr>
            <p:ph idx="1"/>
            <p:extLst>
              <p:ext uri="{D42A27DB-BD31-4B8C-83A1-F6EECF244321}">
                <p14:modId xmlns:p14="http://schemas.microsoft.com/office/powerpoint/2010/main" val="2676663511"/>
              </p:ext>
            </p:extLst>
          </p:nvPr>
        </p:nvGraphicFramePr>
        <p:xfrm>
          <a:off x="457200" y="553244"/>
          <a:ext cx="8229600" cy="51617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2050"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255484" y="3847703"/>
            <a:ext cx="1888516" cy="18672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990339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a:t>Termen voor de gemeente</a:t>
            </a:r>
          </a:p>
        </p:txBody>
      </p:sp>
      <p:graphicFrame>
        <p:nvGraphicFramePr>
          <p:cNvPr id="4" name="Tijdelijke aanduiding voor inhoud 3"/>
          <p:cNvGraphicFramePr>
            <a:graphicFrameLocks noGrp="1"/>
          </p:cNvGraphicFramePr>
          <p:nvPr>
            <p:ph idx="1"/>
            <p:extLst>
              <p:ext uri="{D42A27DB-BD31-4B8C-83A1-F6EECF244321}">
                <p14:modId xmlns:p14="http://schemas.microsoft.com/office/powerpoint/2010/main" val="3947591712"/>
              </p:ext>
            </p:extLst>
          </p:nvPr>
        </p:nvGraphicFramePr>
        <p:xfrm>
          <a:off x="628650" y="1520825"/>
          <a:ext cx="7886700" cy="36274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5321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a:t>Israël en de gemeente</a:t>
            </a:r>
          </a:p>
        </p:txBody>
      </p:sp>
      <p:graphicFrame>
        <p:nvGraphicFramePr>
          <p:cNvPr id="4" name="Tijdelijke aanduiding voor inhoud 3"/>
          <p:cNvGraphicFramePr>
            <a:graphicFrameLocks noGrp="1"/>
          </p:cNvGraphicFramePr>
          <p:nvPr>
            <p:ph idx="1"/>
            <p:extLst>
              <p:ext uri="{D42A27DB-BD31-4B8C-83A1-F6EECF244321}">
                <p14:modId xmlns:p14="http://schemas.microsoft.com/office/powerpoint/2010/main" val="2742957332"/>
              </p:ext>
            </p:extLst>
          </p:nvPr>
        </p:nvGraphicFramePr>
        <p:xfrm>
          <a:off x="628650" y="1520825"/>
          <a:ext cx="7886700" cy="36274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503739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2627784" y="913284"/>
            <a:ext cx="6059016" cy="4565496"/>
          </a:xfrm>
        </p:spPr>
        <p:txBody>
          <a:bodyPr>
            <a:normAutofit/>
          </a:bodyPr>
          <a:lstStyle/>
          <a:p>
            <a:pPr marL="109728" indent="0">
              <a:buNone/>
            </a:pPr>
            <a:r>
              <a:rPr lang="nl-BE" dirty="0"/>
              <a:t>Wij geloven en belijden een enige katholieke of algemene Kerk, dewelke is een heilige vergadering der ware </a:t>
            </a:r>
            <a:r>
              <a:rPr lang="nl-BE" dirty="0" err="1"/>
              <a:t>christgelovigen</a:t>
            </a:r>
            <a:r>
              <a:rPr lang="nl-BE" dirty="0"/>
              <a:t>, al hun zaligheid verwachtende in Jezus Christus, gewassen zijnde door zijn bloed, geheiligd en verzegeld door de Heiligen Geest. Deze Kerk is geweest van het begin der wereld af, en zal zijn tot het einde toe; gelijk daaruit blijkt, dat Christus een eeuwig Koning is, dewelke zonder onderdanen niet zijn kan.</a:t>
            </a:r>
          </a:p>
          <a:p>
            <a:pPr marL="109728" indent="0">
              <a:buNone/>
            </a:pPr>
            <a:endParaRPr lang="nl-BE" dirty="0"/>
          </a:p>
          <a:p>
            <a:pPr marL="109728" indent="0" algn="r">
              <a:buNone/>
            </a:pPr>
            <a:r>
              <a:rPr lang="nl-BE" dirty="0"/>
              <a:t>– Nederlandse Geloofsbelijdenis, §27.</a:t>
            </a:r>
          </a:p>
        </p:txBody>
      </p:sp>
      <p:pic>
        <p:nvPicPr>
          <p:cNvPr id="3074" name="Picture 2" descr="Guido de Brès en de Nederlandse Geloofsbelijdenis | Historiek"/>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1422" y="946397"/>
            <a:ext cx="2012162" cy="30632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85386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ijdelijke aanduiding voor inhoud 3"/>
          <p:cNvGraphicFramePr>
            <a:graphicFrameLocks noGrp="1"/>
          </p:cNvGraphicFramePr>
          <p:nvPr>
            <p:ph idx="1"/>
            <p:extLst>
              <p:ext uri="{D42A27DB-BD31-4B8C-83A1-F6EECF244321}">
                <p14:modId xmlns:p14="http://schemas.microsoft.com/office/powerpoint/2010/main" val="2182982550"/>
              </p:ext>
            </p:extLst>
          </p:nvPr>
        </p:nvGraphicFramePr>
        <p:xfrm>
          <a:off x="457200" y="697260"/>
          <a:ext cx="8229600" cy="47812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515893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a:t>Lesvragen voor dit seizoen</a:t>
            </a:r>
          </a:p>
        </p:txBody>
      </p:sp>
      <p:sp>
        <p:nvSpPr>
          <p:cNvPr id="3" name="Tijdelijke aanduiding voor inhoud 2"/>
          <p:cNvSpPr>
            <a:spLocks noGrp="1"/>
          </p:cNvSpPr>
          <p:nvPr>
            <p:ph idx="1"/>
          </p:nvPr>
        </p:nvSpPr>
        <p:spPr>
          <a:xfrm>
            <a:off x="457200" y="1874520"/>
            <a:ext cx="8686800" cy="3840480"/>
          </a:xfrm>
        </p:spPr>
        <p:txBody>
          <a:bodyPr>
            <a:normAutofit fontScale="92500"/>
          </a:bodyPr>
          <a:lstStyle/>
          <a:p>
            <a:r>
              <a:rPr lang="nl-BE" dirty="0"/>
              <a:t>Les 1: Wat is het nut van een onderscheid tussen Israël en de gemeente?</a:t>
            </a:r>
          </a:p>
          <a:p>
            <a:r>
              <a:rPr lang="nl-BE" dirty="0"/>
              <a:t>Les 2: Bedenk twee eigentijdse beelden om de gemeente te beschrijven.</a:t>
            </a:r>
          </a:p>
          <a:p>
            <a:r>
              <a:rPr lang="nl-BE" dirty="0"/>
              <a:t>Les 3: Welke voor- en nadelen zie jij in de drie kerkmodellen: episcopaal, presbyteriaans en </a:t>
            </a:r>
            <a:r>
              <a:rPr lang="nl-BE" dirty="0" err="1"/>
              <a:t>congregrationalistisch</a:t>
            </a:r>
            <a:r>
              <a:rPr lang="nl-BE" dirty="0"/>
              <a:t>?</a:t>
            </a:r>
          </a:p>
          <a:p>
            <a:r>
              <a:rPr lang="nl-BE" dirty="0"/>
              <a:t>Les 4: Is er een relatie tussen waterdoop en wedergeboorte (vgl. Jh3; Hd2; Tt3)?</a:t>
            </a:r>
          </a:p>
          <a:p>
            <a:r>
              <a:rPr lang="nl-BE" dirty="0"/>
              <a:t>Les 5: Waar lopen we tegen op als Jezus daadwerkelijk als Persoon bij de viering van het avondmaal in ons midden is?</a:t>
            </a:r>
          </a:p>
          <a:p>
            <a:r>
              <a:rPr lang="nl-BE" dirty="0"/>
              <a:t>Les 6: Waaraan zie je dat je de Geest ontving? Wat zou veranderen als je de Geest niet had?</a:t>
            </a:r>
          </a:p>
          <a:p>
            <a:r>
              <a:rPr lang="nl-BE" dirty="0"/>
              <a:t>Les 7: Waarom schenkt God de </a:t>
            </a:r>
            <a:r>
              <a:rPr lang="nl-BE" dirty="0" err="1"/>
              <a:t>Geestesdoop</a:t>
            </a:r>
            <a:r>
              <a:rPr lang="nl-BE" dirty="0"/>
              <a:t>?</a:t>
            </a:r>
          </a:p>
          <a:p>
            <a:r>
              <a:rPr lang="nl-BE" dirty="0"/>
              <a:t>Les 8: Weet je al wat je bediening is? Welke gaven schonk de Geest je al?</a:t>
            </a:r>
          </a:p>
        </p:txBody>
      </p:sp>
    </p:spTree>
    <p:extLst>
      <p:ext uri="{BB962C8B-B14F-4D97-AF65-F5344CB8AC3E}">
        <p14:creationId xmlns:p14="http://schemas.microsoft.com/office/powerpoint/2010/main" val="2746976244"/>
      </p:ext>
    </p:extLst>
  </p:cSld>
  <p:clrMapOvr>
    <a:masterClrMapping/>
  </p:clrMapOvr>
</p:sld>
</file>

<file path=ppt/theme/theme1.xml><?xml version="1.0" encoding="utf-8"?>
<a:theme xmlns:a="http://schemas.openxmlformats.org/drawingml/2006/main" name="Office 2013 - 2022 Thema">
  <a:themeElements>
    <a:clrScheme name="Office 2013 - 2022 Th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2013 - 2022 Theme</Template>
  <TotalTime>317</TotalTime>
  <Words>360</Words>
  <Application>Microsoft Office PowerPoint</Application>
  <PresentationFormat>Diavoorstelling (16:10)</PresentationFormat>
  <Paragraphs>52</Paragraphs>
  <Slides>7</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7</vt:i4>
      </vt:variant>
    </vt:vector>
  </HeadingPairs>
  <TitlesOfParts>
    <vt:vector size="11" baseType="lpstr">
      <vt:lpstr>Arial</vt:lpstr>
      <vt:lpstr>Calibri</vt:lpstr>
      <vt:lpstr>Calibri Light</vt:lpstr>
      <vt:lpstr>Office 2013 - 2022 Thema</vt:lpstr>
      <vt:lpstr>Omvang van de gemeente</vt:lpstr>
      <vt:lpstr>PowerPoint-presentatie</vt:lpstr>
      <vt:lpstr>Termen voor de gemeente</vt:lpstr>
      <vt:lpstr>Israël en de gemeente</vt:lpstr>
      <vt:lpstr>PowerPoint-presentatie</vt:lpstr>
      <vt:lpstr>PowerPoint-presentatie</vt:lpstr>
      <vt:lpstr>Lesvragen voor dit seizoen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RRH</dc:creator>
  <cp:lastModifiedBy>Raymond  Hausoul</cp:lastModifiedBy>
  <cp:revision>56</cp:revision>
  <dcterms:created xsi:type="dcterms:W3CDTF">2019-09-04T13:46:42Z</dcterms:created>
  <dcterms:modified xsi:type="dcterms:W3CDTF">2025-10-13T14:19:44Z</dcterms:modified>
</cp:coreProperties>
</file>